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4" r:id="rId3"/>
    <p:sldId id="265" r:id="rId4"/>
    <p:sldId id="257" r:id="rId5"/>
    <p:sldId id="258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1" cy="751108"/>
          </a:xfrm>
        </p:spPr>
        <p:txBody>
          <a:bodyPr vert="horz" lIns="91440" tIns="45720" rIns="91440" bIns="45720" rtlCol="0" anchor="b" anchorCtr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68414"/>
            <a:ext cx="10972801" cy="4713287"/>
          </a:xfrm>
        </p:spPr>
        <p:txBody>
          <a:bodyPr/>
          <a:lstStyle>
            <a:lvl1pPr marL="287338" indent="-287338">
              <a:buClr>
                <a:srgbClr val="44B6C7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515938" indent="-228600">
              <a:buClr>
                <a:srgbClr val="44B6C7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685800" indent="-169863">
              <a:buClr>
                <a:srgbClr val="44B6C7"/>
              </a:buClr>
              <a:buSzPct val="100000"/>
              <a:buFont typeface="Arial" panose="020B0604020202020204" pitchFamily="34" charset="0"/>
              <a:buChar char="•"/>
              <a:defRPr/>
            </a:lvl3pPr>
            <a:lvl4pPr>
              <a:buSzPct val="85000"/>
              <a:defRPr/>
            </a:lvl4pPr>
            <a:lvl5pPr>
              <a:buSzPct val="85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09599" y="1055909"/>
            <a:ext cx="10972801" cy="0"/>
          </a:xfrm>
          <a:prstGeom prst="line">
            <a:avLst/>
          </a:prstGeom>
          <a:ln w="6350">
            <a:solidFill>
              <a:srgbClr val="44B6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 userDrawn="1"/>
        </p:nvGrpSpPr>
        <p:grpSpPr>
          <a:xfrm>
            <a:off x="9818959" y="5371201"/>
            <a:ext cx="2912687" cy="1662846"/>
            <a:chOff x="7364219" y="5371201"/>
            <a:chExt cx="2184515" cy="1662846"/>
          </a:xfrm>
        </p:grpSpPr>
        <p:sp>
          <p:nvSpPr>
            <p:cNvPr id="11" name="Isosceles Triangle 10"/>
            <p:cNvSpPr/>
            <p:nvPr userDrawn="1"/>
          </p:nvSpPr>
          <p:spPr>
            <a:xfrm rot="8417333">
              <a:off x="8074346" y="6302289"/>
              <a:ext cx="1474388" cy="731758"/>
            </a:xfrm>
            <a:custGeom>
              <a:avLst/>
              <a:gdLst>
                <a:gd name="connsiteX0" fmla="*/ 0 w 1143001"/>
                <a:gd name="connsiteY0" fmla="*/ 707161 h 707161"/>
                <a:gd name="connsiteX1" fmla="*/ 571501 w 1143001"/>
                <a:gd name="connsiteY1" fmla="*/ 0 h 707161"/>
                <a:gd name="connsiteX2" fmla="*/ 1143001 w 1143001"/>
                <a:gd name="connsiteY2" fmla="*/ 707161 h 707161"/>
                <a:gd name="connsiteX3" fmla="*/ 0 w 1143001"/>
                <a:gd name="connsiteY3" fmla="*/ 707161 h 707161"/>
                <a:gd name="connsiteX0" fmla="*/ 0 w 1474388"/>
                <a:gd name="connsiteY0" fmla="*/ 707161 h 717068"/>
                <a:gd name="connsiteX1" fmla="*/ 571501 w 1474388"/>
                <a:gd name="connsiteY1" fmla="*/ 0 h 717068"/>
                <a:gd name="connsiteX2" fmla="*/ 1474388 w 1474388"/>
                <a:gd name="connsiteY2" fmla="*/ 717068 h 717068"/>
                <a:gd name="connsiteX3" fmla="*/ 0 w 1474388"/>
                <a:gd name="connsiteY3" fmla="*/ 707161 h 717068"/>
                <a:gd name="connsiteX0" fmla="*/ 0 w 1474388"/>
                <a:gd name="connsiteY0" fmla="*/ 721851 h 731758"/>
                <a:gd name="connsiteX1" fmla="*/ 604927 w 1474388"/>
                <a:gd name="connsiteY1" fmla="*/ 0 h 731758"/>
                <a:gd name="connsiteX2" fmla="*/ 1474388 w 1474388"/>
                <a:gd name="connsiteY2" fmla="*/ 731758 h 731758"/>
                <a:gd name="connsiteX3" fmla="*/ 0 w 1474388"/>
                <a:gd name="connsiteY3" fmla="*/ 721851 h 731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74388" h="731758">
                  <a:moveTo>
                    <a:pt x="0" y="721851"/>
                  </a:moveTo>
                  <a:lnTo>
                    <a:pt x="604927" y="0"/>
                  </a:lnTo>
                  <a:lnTo>
                    <a:pt x="1474388" y="731758"/>
                  </a:lnTo>
                  <a:lnTo>
                    <a:pt x="0" y="721851"/>
                  </a:lnTo>
                  <a:close/>
                </a:path>
              </a:pathLst>
            </a:custGeom>
            <a:gradFill>
              <a:gsLst>
                <a:gs pos="0">
                  <a:srgbClr val="BCD6D6"/>
                </a:gs>
                <a:gs pos="100000">
                  <a:schemeClr val="bg1"/>
                </a:gs>
              </a:gsLst>
              <a:lin ang="5400000" scaled="1"/>
            </a:gradFill>
            <a:ln w="1270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0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1" name="Freeform 20"/>
            <p:cNvSpPr/>
            <p:nvPr userDrawn="1"/>
          </p:nvSpPr>
          <p:spPr>
            <a:xfrm>
              <a:off x="7633536" y="6114090"/>
              <a:ext cx="827588" cy="731282"/>
            </a:xfrm>
            <a:custGeom>
              <a:avLst/>
              <a:gdLst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12006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2245 w 1233487"/>
                <a:gd name="connsiteY6" fmla="*/ 1082609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88231"/>
                <a:gd name="connsiteX1" fmla="*/ 421481 w 1233487"/>
                <a:gd name="connsiteY1" fmla="*/ 0 h 1088231"/>
                <a:gd name="connsiteX2" fmla="*/ 616743 w 1233487"/>
                <a:gd name="connsiteY2" fmla="*/ 266700 h 1088231"/>
                <a:gd name="connsiteX3" fmla="*/ 804862 w 1233487"/>
                <a:gd name="connsiteY3" fmla="*/ 2381 h 1088231"/>
                <a:gd name="connsiteX4" fmla="*/ 1233487 w 1233487"/>
                <a:gd name="connsiteY4" fmla="*/ 0 h 1088231"/>
                <a:gd name="connsiteX5" fmla="*/ 823912 w 1233487"/>
                <a:gd name="connsiteY5" fmla="*/ 540543 h 1088231"/>
                <a:gd name="connsiteX6" fmla="*/ 1228725 w 1233487"/>
                <a:gd name="connsiteY6" fmla="*/ 1085850 h 1088231"/>
                <a:gd name="connsiteX7" fmla="*/ 814388 w 1233487"/>
                <a:gd name="connsiteY7" fmla="*/ 1087373 h 1088231"/>
                <a:gd name="connsiteX8" fmla="*/ 614362 w 1233487"/>
                <a:gd name="connsiteY8" fmla="*/ 812006 h 1088231"/>
                <a:gd name="connsiteX9" fmla="*/ 414337 w 1233487"/>
                <a:gd name="connsiteY9" fmla="*/ 1088231 h 1088231"/>
                <a:gd name="connsiteX10" fmla="*/ 0 w 1233487"/>
                <a:gd name="connsiteY10" fmla="*/ 1088231 h 1088231"/>
                <a:gd name="connsiteX11" fmla="*/ 407193 w 1233487"/>
                <a:gd name="connsiteY11" fmla="*/ 547687 h 1088231"/>
                <a:gd name="connsiteX12" fmla="*/ 2381 w 1233487"/>
                <a:gd name="connsiteY12" fmla="*/ 0 h 1088231"/>
                <a:gd name="connsiteX0" fmla="*/ 2381 w 1233487"/>
                <a:gd name="connsiteY0" fmla="*/ 0 h 1089090"/>
                <a:gd name="connsiteX1" fmla="*/ 421481 w 1233487"/>
                <a:gd name="connsiteY1" fmla="*/ 0 h 1089090"/>
                <a:gd name="connsiteX2" fmla="*/ 616743 w 1233487"/>
                <a:gd name="connsiteY2" fmla="*/ 266700 h 1089090"/>
                <a:gd name="connsiteX3" fmla="*/ 804862 w 1233487"/>
                <a:gd name="connsiteY3" fmla="*/ 2381 h 1089090"/>
                <a:gd name="connsiteX4" fmla="*/ 1233487 w 1233487"/>
                <a:gd name="connsiteY4" fmla="*/ 0 h 1089090"/>
                <a:gd name="connsiteX5" fmla="*/ 823912 w 1233487"/>
                <a:gd name="connsiteY5" fmla="*/ 540543 h 1089090"/>
                <a:gd name="connsiteX6" fmla="*/ 1225486 w 1233487"/>
                <a:gd name="connsiteY6" fmla="*/ 1089090 h 1089090"/>
                <a:gd name="connsiteX7" fmla="*/ 814388 w 1233487"/>
                <a:gd name="connsiteY7" fmla="*/ 1087373 h 1089090"/>
                <a:gd name="connsiteX8" fmla="*/ 614362 w 1233487"/>
                <a:gd name="connsiteY8" fmla="*/ 812006 h 1089090"/>
                <a:gd name="connsiteX9" fmla="*/ 414337 w 1233487"/>
                <a:gd name="connsiteY9" fmla="*/ 1088231 h 1089090"/>
                <a:gd name="connsiteX10" fmla="*/ 0 w 1233487"/>
                <a:gd name="connsiteY10" fmla="*/ 1088231 h 1089090"/>
                <a:gd name="connsiteX11" fmla="*/ 407193 w 1233487"/>
                <a:gd name="connsiteY11" fmla="*/ 547687 h 1089090"/>
                <a:gd name="connsiteX12" fmla="*/ 2381 w 1233487"/>
                <a:gd name="connsiteY12" fmla="*/ 0 h 1089090"/>
                <a:gd name="connsiteX0" fmla="*/ 2381 w 1233487"/>
                <a:gd name="connsiteY0" fmla="*/ 0 h 1089090"/>
                <a:gd name="connsiteX1" fmla="*/ 421481 w 1233487"/>
                <a:gd name="connsiteY1" fmla="*/ 0 h 1089090"/>
                <a:gd name="connsiteX2" fmla="*/ 616743 w 1233487"/>
                <a:gd name="connsiteY2" fmla="*/ 266700 h 1089090"/>
                <a:gd name="connsiteX3" fmla="*/ 804863 w 1233487"/>
                <a:gd name="connsiteY3" fmla="*/ 2381 h 1089090"/>
                <a:gd name="connsiteX4" fmla="*/ 1233487 w 1233487"/>
                <a:gd name="connsiteY4" fmla="*/ 0 h 1089090"/>
                <a:gd name="connsiteX5" fmla="*/ 823912 w 1233487"/>
                <a:gd name="connsiteY5" fmla="*/ 540543 h 1089090"/>
                <a:gd name="connsiteX6" fmla="*/ 1225486 w 1233487"/>
                <a:gd name="connsiteY6" fmla="*/ 1089090 h 1089090"/>
                <a:gd name="connsiteX7" fmla="*/ 814388 w 1233487"/>
                <a:gd name="connsiteY7" fmla="*/ 1087373 h 1089090"/>
                <a:gd name="connsiteX8" fmla="*/ 614362 w 1233487"/>
                <a:gd name="connsiteY8" fmla="*/ 812006 h 1089090"/>
                <a:gd name="connsiteX9" fmla="*/ 414337 w 1233487"/>
                <a:gd name="connsiteY9" fmla="*/ 1088231 h 1089090"/>
                <a:gd name="connsiteX10" fmla="*/ 0 w 1233487"/>
                <a:gd name="connsiteY10" fmla="*/ 1088231 h 1089090"/>
                <a:gd name="connsiteX11" fmla="*/ 407193 w 1233487"/>
                <a:gd name="connsiteY11" fmla="*/ 547687 h 1089090"/>
                <a:gd name="connsiteX12" fmla="*/ 2381 w 1233487"/>
                <a:gd name="connsiteY12" fmla="*/ 0 h 1089090"/>
                <a:gd name="connsiteX0" fmla="*/ 2381 w 1233487"/>
                <a:gd name="connsiteY0" fmla="*/ 859 h 1089949"/>
                <a:gd name="connsiteX1" fmla="*/ 421481 w 1233487"/>
                <a:gd name="connsiteY1" fmla="*/ 859 h 1089949"/>
                <a:gd name="connsiteX2" fmla="*/ 616743 w 1233487"/>
                <a:gd name="connsiteY2" fmla="*/ 267559 h 1089949"/>
                <a:gd name="connsiteX3" fmla="*/ 804863 w 1233487"/>
                <a:gd name="connsiteY3" fmla="*/ 0 h 1089949"/>
                <a:gd name="connsiteX4" fmla="*/ 1233487 w 1233487"/>
                <a:gd name="connsiteY4" fmla="*/ 859 h 1089949"/>
                <a:gd name="connsiteX5" fmla="*/ 823912 w 1233487"/>
                <a:gd name="connsiteY5" fmla="*/ 541402 h 1089949"/>
                <a:gd name="connsiteX6" fmla="*/ 1225486 w 1233487"/>
                <a:gd name="connsiteY6" fmla="*/ 1089949 h 1089949"/>
                <a:gd name="connsiteX7" fmla="*/ 814388 w 1233487"/>
                <a:gd name="connsiteY7" fmla="*/ 1088232 h 1089949"/>
                <a:gd name="connsiteX8" fmla="*/ 614362 w 1233487"/>
                <a:gd name="connsiteY8" fmla="*/ 812865 h 1089949"/>
                <a:gd name="connsiteX9" fmla="*/ 414337 w 1233487"/>
                <a:gd name="connsiteY9" fmla="*/ 1089090 h 1089949"/>
                <a:gd name="connsiteX10" fmla="*/ 0 w 1233487"/>
                <a:gd name="connsiteY10" fmla="*/ 1089090 h 1089949"/>
                <a:gd name="connsiteX11" fmla="*/ 407193 w 1233487"/>
                <a:gd name="connsiteY11" fmla="*/ 548546 h 1089949"/>
                <a:gd name="connsiteX12" fmla="*/ 2381 w 1233487"/>
                <a:gd name="connsiteY12" fmla="*/ 859 h 108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33487" h="1089949">
                  <a:moveTo>
                    <a:pt x="2381" y="859"/>
                  </a:moveTo>
                  <a:lnTo>
                    <a:pt x="421481" y="859"/>
                  </a:lnTo>
                  <a:lnTo>
                    <a:pt x="616743" y="267559"/>
                  </a:lnTo>
                  <a:lnTo>
                    <a:pt x="804863" y="0"/>
                  </a:lnTo>
                  <a:lnTo>
                    <a:pt x="1233487" y="859"/>
                  </a:lnTo>
                  <a:lnTo>
                    <a:pt x="823912" y="541402"/>
                  </a:lnTo>
                  <a:lnTo>
                    <a:pt x="1225486" y="1089949"/>
                  </a:lnTo>
                  <a:lnTo>
                    <a:pt x="814388" y="1088232"/>
                  </a:lnTo>
                  <a:lnTo>
                    <a:pt x="614362" y="812865"/>
                  </a:lnTo>
                  <a:lnTo>
                    <a:pt x="414337" y="1089090"/>
                  </a:lnTo>
                  <a:lnTo>
                    <a:pt x="0" y="1089090"/>
                  </a:lnTo>
                  <a:lnTo>
                    <a:pt x="407193" y="548546"/>
                  </a:lnTo>
                  <a:lnTo>
                    <a:pt x="2381" y="859"/>
                  </a:lnTo>
                  <a:close/>
                </a:path>
              </a:pathLst>
            </a:custGeom>
            <a:solidFill>
              <a:srgbClr val="44B6C7"/>
            </a:solidFill>
            <a:ln w="1270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0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3" name="Freeform 22"/>
            <p:cNvSpPr/>
            <p:nvPr userDrawn="1"/>
          </p:nvSpPr>
          <p:spPr>
            <a:xfrm>
              <a:off x="8469923" y="6312231"/>
              <a:ext cx="547918" cy="484157"/>
            </a:xfrm>
            <a:custGeom>
              <a:avLst/>
              <a:gdLst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12006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2245 w 1233487"/>
                <a:gd name="connsiteY6" fmla="*/ 1082609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88231"/>
                <a:gd name="connsiteX1" fmla="*/ 421481 w 1233487"/>
                <a:gd name="connsiteY1" fmla="*/ 0 h 1088231"/>
                <a:gd name="connsiteX2" fmla="*/ 616743 w 1233487"/>
                <a:gd name="connsiteY2" fmla="*/ 266700 h 1088231"/>
                <a:gd name="connsiteX3" fmla="*/ 804862 w 1233487"/>
                <a:gd name="connsiteY3" fmla="*/ 2381 h 1088231"/>
                <a:gd name="connsiteX4" fmla="*/ 1233487 w 1233487"/>
                <a:gd name="connsiteY4" fmla="*/ 0 h 1088231"/>
                <a:gd name="connsiteX5" fmla="*/ 823912 w 1233487"/>
                <a:gd name="connsiteY5" fmla="*/ 540543 h 1088231"/>
                <a:gd name="connsiteX6" fmla="*/ 1228725 w 1233487"/>
                <a:gd name="connsiteY6" fmla="*/ 1085850 h 1088231"/>
                <a:gd name="connsiteX7" fmla="*/ 814388 w 1233487"/>
                <a:gd name="connsiteY7" fmla="*/ 1087373 h 1088231"/>
                <a:gd name="connsiteX8" fmla="*/ 614362 w 1233487"/>
                <a:gd name="connsiteY8" fmla="*/ 812006 h 1088231"/>
                <a:gd name="connsiteX9" fmla="*/ 414337 w 1233487"/>
                <a:gd name="connsiteY9" fmla="*/ 1088231 h 1088231"/>
                <a:gd name="connsiteX10" fmla="*/ 0 w 1233487"/>
                <a:gd name="connsiteY10" fmla="*/ 1088231 h 1088231"/>
                <a:gd name="connsiteX11" fmla="*/ 407193 w 1233487"/>
                <a:gd name="connsiteY11" fmla="*/ 547687 h 1088231"/>
                <a:gd name="connsiteX12" fmla="*/ 2381 w 1233487"/>
                <a:gd name="connsiteY12" fmla="*/ 0 h 1088231"/>
                <a:gd name="connsiteX0" fmla="*/ 2381 w 1233487"/>
                <a:gd name="connsiteY0" fmla="*/ 0 h 1089090"/>
                <a:gd name="connsiteX1" fmla="*/ 421481 w 1233487"/>
                <a:gd name="connsiteY1" fmla="*/ 0 h 1089090"/>
                <a:gd name="connsiteX2" fmla="*/ 616743 w 1233487"/>
                <a:gd name="connsiteY2" fmla="*/ 266700 h 1089090"/>
                <a:gd name="connsiteX3" fmla="*/ 804862 w 1233487"/>
                <a:gd name="connsiteY3" fmla="*/ 2381 h 1089090"/>
                <a:gd name="connsiteX4" fmla="*/ 1233487 w 1233487"/>
                <a:gd name="connsiteY4" fmla="*/ 0 h 1089090"/>
                <a:gd name="connsiteX5" fmla="*/ 823912 w 1233487"/>
                <a:gd name="connsiteY5" fmla="*/ 540543 h 1089090"/>
                <a:gd name="connsiteX6" fmla="*/ 1225486 w 1233487"/>
                <a:gd name="connsiteY6" fmla="*/ 1089090 h 1089090"/>
                <a:gd name="connsiteX7" fmla="*/ 814388 w 1233487"/>
                <a:gd name="connsiteY7" fmla="*/ 1087373 h 1089090"/>
                <a:gd name="connsiteX8" fmla="*/ 614362 w 1233487"/>
                <a:gd name="connsiteY8" fmla="*/ 812006 h 1089090"/>
                <a:gd name="connsiteX9" fmla="*/ 414337 w 1233487"/>
                <a:gd name="connsiteY9" fmla="*/ 1088231 h 1089090"/>
                <a:gd name="connsiteX10" fmla="*/ 0 w 1233487"/>
                <a:gd name="connsiteY10" fmla="*/ 1088231 h 1089090"/>
                <a:gd name="connsiteX11" fmla="*/ 407193 w 1233487"/>
                <a:gd name="connsiteY11" fmla="*/ 547687 h 1089090"/>
                <a:gd name="connsiteX12" fmla="*/ 2381 w 1233487"/>
                <a:gd name="connsiteY12" fmla="*/ 0 h 1089090"/>
                <a:gd name="connsiteX0" fmla="*/ 2381 w 1233487"/>
                <a:gd name="connsiteY0" fmla="*/ 0 h 1089090"/>
                <a:gd name="connsiteX1" fmla="*/ 421481 w 1233487"/>
                <a:gd name="connsiteY1" fmla="*/ 0 h 1089090"/>
                <a:gd name="connsiteX2" fmla="*/ 616743 w 1233487"/>
                <a:gd name="connsiteY2" fmla="*/ 266700 h 1089090"/>
                <a:gd name="connsiteX3" fmla="*/ 804863 w 1233487"/>
                <a:gd name="connsiteY3" fmla="*/ 2381 h 1089090"/>
                <a:gd name="connsiteX4" fmla="*/ 1233487 w 1233487"/>
                <a:gd name="connsiteY4" fmla="*/ 0 h 1089090"/>
                <a:gd name="connsiteX5" fmla="*/ 823912 w 1233487"/>
                <a:gd name="connsiteY5" fmla="*/ 540543 h 1089090"/>
                <a:gd name="connsiteX6" fmla="*/ 1225486 w 1233487"/>
                <a:gd name="connsiteY6" fmla="*/ 1089090 h 1089090"/>
                <a:gd name="connsiteX7" fmla="*/ 814388 w 1233487"/>
                <a:gd name="connsiteY7" fmla="*/ 1087373 h 1089090"/>
                <a:gd name="connsiteX8" fmla="*/ 614362 w 1233487"/>
                <a:gd name="connsiteY8" fmla="*/ 812006 h 1089090"/>
                <a:gd name="connsiteX9" fmla="*/ 414337 w 1233487"/>
                <a:gd name="connsiteY9" fmla="*/ 1088231 h 1089090"/>
                <a:gd name="connsiteX10" fmla="*/ 0 w 1233487"/>
                <a:gd name="connsiteY10" fmla="*/ 1088231 h 1089090"/>
                <a:gd name="connsiteX11" fmla="*/ 407193 w 1233487"/>
                <a:gd name="connsiteY11" fmla="*/ 547687 h 1089090"/>
                <a:gd name="connsiteX12" fmla="*/ 2381 w 1233487"/>
                <a:gd name="connsiteY12" fmla="*/ 0 h 1089090"/>
                <a:gd name="connsiteX0" fmla="*/ 2381 w 1233487"/>
                <a:gd name="connsiteY0" fmla="*/ 859 h 1089949"/>
                <a:gd name="connsiteX1" fmla="*/ 421481 w 1233487"/>
                <a:gd name="connsiteY1" fmla="*/ 859 h 1089949"/>
                <a:gd name="connsiteX2" fmla="*/ 616743 w 1233487"/>
                <a:gd name="connsiteY2" fmla="*/ 267559 h 1089949"/>
                <a:gd name="connsiteX3" fmla="*/ 804863 w 1233487"/>
                <a:gd name="connsiteY3" fmla="*/ 0 h 1089949"/>
                <a:gd name="connsiteX4" fmla="*/ 1233487 w 1233487"/>
                <a:gd name="connsiteY4" fmla="*/ 859 h 1089949"/>
                <a:gd name="connsiteX5" fmla="*/ 823912 w 1233487"/>
                <a:gd name="connsiteY5" fmla="*/ 541402 h 1089949"/>
                <a:gd name="connsiteX6" fmla="*/ 1225486 w 1233487"/>
                <a:gd name="connsiteY6" fmla="*/ 1089949 h 1089949"/>
                <a:gd name="connsiteX7" fmla="*/ 814388 w 1233487"/>
                <a:gd name="connsiteY7" fmla="*/ 1088232 h 1089949"/>
                <a:gd name="connsiteX8" fmla="*/ 614362 w 1233487"/>
                <a:gd name="connsiteY8" fmla="*/ 812865 h 1089949"/>
                <a:gd name="connsiteX9" fmla="*/ 414337 w 1233487"/>
                <a:gd name="connsiteY9" fmla="*/ 1089090 h 1089949"/>
                <a:gd name="connsiteX10" fmla="*/ 0 w 1233487"/>
                <a:gd name="connsiteY10" fmla="*/ 1089090 h 1089949"/>
                <a:gd name="connsiteX11" fmla="*/ 407193 w 1233487"/>
                <a:gd name="connsiteY11" fmla="*/ 548546 h 1089949"/>
                <a:gd name="connsiteX12" fmla="*/ 2381 w 1233487"/>
                <a:gd name="connsiteY12" fmla="*/ 859 h 108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33487" h="1089949">
                  <a:moveTo>
                    <a:pt x="2381" y="859"/>
                  </a:moveTo>
                  <a:lnTo>
                    <a:pt x="421481" y="859"/>
                  </a:lnTo>
                  <a:lnTo>
                    <a:pt x="616743" y="267559"/>
                  </a:lnTo>
                  <a:lnTo>
                    <a:pt x="804863" y="0"/>
                  </a:lnTo>
                  <a:lnTo>
                    <a:pt x="1233487" y="859"/>
                  </a:lnTo>
                  <a:lnTo>
                    <a:pt x="823912" y="541402"/>
                  </a:lnTo>
                  <a:lnTo>
                    <a:pt x="1225486" y="1089949"/>
                  </a:lnTo>
                  <a:lnTo>
                    <a:pt x="814388" y="1088232"/>
                  </a:lnTo>
                  <a:lnTo>
                    <a:pt x="614362" y="812865"/>
                  </a:lnTo>
                  <a:lnTo>
                    <a:pt x="414337" y="1089090"/>
                  </a:lnTo>
                  <a:lnTo>
                    <a:pt x="0" y="1089090"/>
                  </a:lnTo>
                  <a:lnTo>
                    <a:pt x="407193" y="548546"/>
                  </a:lnTo>
                  <a:lnTo>
                    <a:pt x="2381" y="859"/>
                  </a:lnTo>
                  <a:close/>
                </a:path>
              </a:pathLst>
            </a:custGeom>
            <a:solidFill>
              <a:schemeClr val="tx1"/>
            </a:solidFill>
            <a:ln w="1270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0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5" name="Freeform 24"/>
            <p:cNvSpPr/>
            <p:nvPr userDrawn="1"/>
          </p:nvSpPr>
          <p:spPr>
            <a:xfrm>
              <a:off x="7364219" y="6252962"/>
              <a:ext cx="345165" cy="304998"/>
            </a:xfrm>
            <a:custGeom>
              <a:avLst/>
              <a:gdLst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12006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2245 w 1233487"/>
                <a:gd name="connsiteY6" fmla="*/ 1082609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88231"/>
                <a:gd name="connsiteX1" fmla="*/ 421481 w 1233487"/>
                <a:gd name="connsiteY1" fmla="*/ 0 h 1088231"/>
                <a:gd name="connsiteX2" fmla="*/ 616743 w 1233487"/>
                <a:gd name="connsiteY2" fmla="*/ 266700 h 1088231"/>
                <a:gd name="connsiteX3" fmla="*/ 804862 w 1233487"/>
                <a:gd name="connsiteY3" fmla="*/ 2381 h 1088231"/>
                <a:gd name="connsiteX4" fmla="*/ 1233487 w 1233487"/>
                <a:gd name="connsiteY4" fmla="*/ 0 h 1088231"/>
                <a:gd name="connsiteX5" fmla="*/ 823912 w 1233487"/>
                <a:gd name="connsiteY5" fmla="*/ 540543 h 1088231"/>
                <a:gd name="connsiteX6" fmla="*/ 1228725 w 1233487"/>
                <a:gd name="connsiteY6" fmla="*/ 1085850 h 1088231"/>
                <a:gd name="connsiteX7" fmla="*/ 814388 w 1233487"/>
                <a:gd name="connsiteY7" fmla="*/ 1087373 h 1088231"/>
                <a:gd name="connsiteX8" fmla="*/ 614362 w 1233487"/>
                <a:gd name="connsiteY8" fmla="*/ 812006 h 1088231"/>
                <a:gd name="connsiteX9" fmla="*/ 414337 w 1233487"/>
                <a:gd name="connsiteY9" fmla="*/ 1088231 h 1088231"/>
                <a:gd name="connsiteX10" fmla="*/ 0 w 1233487"/>
                <a:gd name="connsiteY10" fmla="*/ 1088231 h 1088231"/>
                <a:gd name="connsiteX11" fmla="*/ 407193 w 1233487"/>
                <a:gd name="connsiteY11" fmla="*/ 547687 h 1088231"/>
                <a:gd name="connsiteX12" fmla="*/ 2381 w 1233487"/>
                <a:gd name="connsiteY12" fmla="*/ 0 h 1088231"/>
                <a:gd name="connsiteX0" fmla="*/ 2381 w 1233487"/>
                <a:gd name="connsiteY0" fmla="*/ 0 h 1089090"/>
                <a:gd name="connsiteX1" fmla="*/ 421481 w 1233487"/>
                <a:gd name="connsiteY1" fmla="*/ 0 h 1089090"/>
                <a:gd name="connsiteX2" fmla="*/ 616743 w 1233487"/>
                <a:gd name="connsiteY2" fmla="*/ 266700 h 1089090"/>
                <a:gd name="connsiteX3" fmla="*/ 804862 w 1233487"/>
                <a:gd name="connsiteY3" fmla="*/ 2381 h 1089090"/>
                <a:gd name="connsiteX4" fmla="*/ 1233487 w 1233487"/>
                <a:gd name="connsiteY4" fmla="*/ 0 h 1089090"/>
                <a:gd name="connsiteX5" fmla="*/ 823912 w 1233487"/>
                <a:gd name="connsiteY5" fmla="*/ 540543 h 1089090"/>
                <a:gd name="connsiteX6" fmla="*/ 1225486 w 1233487"/>
                <a:gd name="connsiteY6" fmla="*/ 1089090 h 1089090"/>
                <a:gd name="connsiteX7" fmla="*/ 814388 w 1233487"/>
                <a:gd name="connsiteY7" fmla="*/ 1087373 h 1089090"/>
                <a:gd name="connsiteX8" fmla="*/ 614362 w 1233487"/>
                <a:gd name="connsiteY8" fmla="*/ 812006 h 1089090"/>
                <a:gd name="connsiteX9" fmla="*/ 414337 w 1233487"/>
                <a:gd name="connsiteY9" fmla="*/ 1088231 h 1089090"/>
                <a:gd name="connsiteX10" fmla="*/ 0 w 1233487"/>
                <a:gd name="connsiteY10" fmla="*/ 1088231 h 1089090"/>
                <a:gd name="connsiteX11" fmla="*/ 407193 w 1233487"/>
                <a:gd name="connsiteY11" fmla="*/ 547687 h 1089090"/>
                <a:gd name="connsiteX12" fmla="*/ 2381 w 1233487"/>
                <a:gd name="connsiteY12" fmla="*/ 0 h 1089090"/>
                <a:gd name="connsiteX0" fmla="*/ 2381 w 1233487"/>
                <a:gd name="connsiteY0" fmla="*/ 0 h 1089090"/>
                <a:gd name="connsiteX1" fmla="*/ 421481 w 1233487"/>
                <a:gd name="connsiteY1" fmla="*/ 0 h 1089090"/>
                <a:gd name="connsiteX2" fmla="*/ 616743 w 1233487"/>
                <a:gd name="connsiteY2" fmla="*/ 266700 h 1089090"/>
                <a:gd name="connsiteX3" fmla="*/ 804863 w 1233487"/>
                <a:gd name="connsiteY3" fmla="*/ 2381 h 1089090"/>
                <a:gd name="connsiteX4" fmla="*/ 1233487 w 1233487"/>
                <a:gd name="connsiteY4" fmla="*/ 0 h 1089090"/>
                <a:gd name="connsiteX5" fmla="*/ 823912 w 1233487"/>
                <a:gd name="connsiteY5" fmla="*/ 540543 h 1089090"/>
                <a:gd name="connsiteX6" fmla="*/ 1225486 w 1233487"/>
                <a:gd name="connsiteY6" fmla="*/ 1089090 h 1089090"/>
                <a:gd name="connsiteX7" fmla="*/ 814388 w 1233487"/>
                <a:gd name="connsiteY7" fmla="*/ 1087373 h 1089090"/>
                <a:gd name="connsiteX8" fmla="*/ 614362 w 1233487"/>
                <a:gd name="connsiteY8" fmla="*/ 812006 h 1089090"/>
                <a:gd name="connsiteX9" fmla="*/ 414337 w 1233487"/>
                <a:gd name="connsiteY9" fmla="*/ 1088231 h 1089090"/>
                <a:gd name="connsiteX10" fmla="*/ 0 w 1233487"/>
                <a:gd name="connsiteY10" fmla="*/ 1088231 h 1089090"/>
                <a:gd name="connsiteX11" fmla="*/ 407193 w 1233487"/>
                <a:gd name="connsiteY11" fmla="*/ 547687 h 1089090"/>
                <a:gd name="connsiteX12" fmla="*/ 2381 w 1233487"/>
                <a:gd name="connsiteY12" fmla="*/ 0 h 1089090"/>
                <a:gd name="connsiteX0" fmla="*/ 2381 w 1233487"/>
                <a:gd name="connsiteY0" fmla="*/ 859 h 1089949"/>
                <a:gd name="connsiteX1" fmla="*/ 421481 w 1233487"/>
                <a:gd name="connsiteY1" fmla="*/ 859 h 1089949"/>
                <a:gd name="connsiteX2" fmla="*/ 616743 w 1233487"/>
                <a:gd name="connsiteY2" fmla="*/ 267559 h 1089949"/>
                <a:gd name="connsiteX3" fmla="*/ 804863 w 1233487"/>
                <a:gd name="connsiteY3" fmla="*/ 0 h 1089949"/>
                <a:gd name="connsiteX4" fmla="*/ 1233487 w 1233487"/>
                <a:gd name="connsiteY4" fmla="*/ 859 h 1089949"/>
                <a:gd name="connsiteX5" fmla="*/ 823912 w 1233487"/>
                <a:gd name="connsiteY5" fmla="*/ 541402 h 1089949"/>
                <a:gd name="connsiteX6" fmla="*/ 1225486 w 1233487"/>
                <a:gd name="connsiteY6" fmla="*/ 1089949 h 1089949"/>
                <a:gd name="connsiteX7" fmla="*/ 814388 w 1233487"/>
                <a:gd name="connsiteY7" fmla="*/ 1088232 h 1089949"/>
                <a:gd name="connsiteX8" fmla="*/ 614362 w 1233487"/>
                <a:gd name="connsiteY8" fmla="*/ 812865 h 1089949"/>
                <a:gd name="connsiteX9" fmla="*/ 414337 w 1233487"/>
                <a:gd name="connsiteY9" fmla="*/ 1089090 h 1089949"/>
                <a:gd name="connsiteX10" fmla="*/ 0 w 1233487"/>
                <a:gd name="connsiteY10" fmla="*/ 1089090 h 1089949"/>
                <a:gd name="connsiteX11" fmla="*/ 407193 w 1233487"/>
                <a:gd name="connsiteY11" fmla="*/ 548546 h 1089949"/>
                <a:gd name="connsiteX12" fmla="*/ 2381 w 1233487"/>
                <a:gd name="connsiteY12" fmla="*/ 859 h 108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33487" h="1089949">
                  <a:moveTo>
                    <a:pt x="2381" y="859"/>
                  </a:moveTo>
                  <a:lnTo>
                    <a:pt x="421481" y="859"/>
                  </a:lnTo>
                  <a:lnTo>
                    <a:pt x="616743" y="267559"/>
                  </a:lnTo>
                  <a:lnTo>
                    <a:pt x="804863" y="0"/>
                  </a:lnTo>
                  <a:lnTo>
                    <a:pt x="1233487" y="859"/>
                  </a:lnTo>
                  <a:lnTo>
                    <a:pt x="823912" y="541402"/>
                  </a:lnTo>
                  <a:lnTo>
                    <a:pt x="1225486" y="1089949"/>
                  </a:lnTo>
                  <a:lnTo>
                    <a:pt x="814388" y="1088232"/>
                  </a:lnTo>
                  <a:lnTo>
                    <a:pt x="614362" y="812865"/>
                  </a:lnTo>
                  <a:lnTo>
                    <a:pt x="414337" y="1089090"/>
                  </a:lnTo>
                  <a:lnTo>
                    <a:pt x="0" y="1089090"/>
                  </a:lnTo>
                  <a:lnTo>
                    <a:pt x="407193" y="548546"/>
                  </a:lnTo>
                  <a:lnTo>
                    <a:pt x="2381" y="859"/>
                  </a:lnTo>
                  <a:close/>
                </a:path>
              </a:pathLst>
            </a:custGeom>
            <a:solidFill>
              <a:srgbClr val="BCD6D6">
                <a:alpha val="50000"/>
              </a:srgbClr>
            </a:solidFill>
            <a:ln w="1270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0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8741569" y="5695951"/>
              <a:ext cx="407195" cy="559594"/>
            </a:xfrm>
            <a:custGeom>
              <a:avLst/>
              <a:gdLst>
                <a:gd name="connsiteX0" fmla="*/ 0 w 402432"/>
                <a:gd name="connsiteY0" fmla="*/ 0 h 561975"/>
                <a:gd name="connsiteX1" fmla="*/ 209550 w 402432"/>
                <a:gd name="connsiteY1" fmla="*/ 2381 h 561975"/>
                <a:gd name="connsiteX2" fmla="*/ 304800 w 402432"/>
                <a:gd name="connsiteY2" fmla="*/ 138112 h 561975"/>
                <a:gd name="connsiteX3" fmla="*/ 395288 w 402432"/>
                <a:gd name="connsiteY3" fmla="*/ 9525 h 561975"/>
                <a:gd name="connsiteX4" fmla="*/ 402432 w 402432"/>
                <a:gd name="connsiteY4" fmla="*/ 538162 h 561975"/>
                <a:gd name="connsiteX5" fmla="*/ 319088 w 402432"/>
                <a:gd name="connsiteY5" fmla="*/ 421481 h 561975"/>
                <a:gd name="connsiteX6" fmla="*/ 209550 w 402432"/>
                <a:gd name="connsiteY6" fmla="*/ 561975 h 561975"/>
                <a:gd name="connsiteX7" fmla="*/ 2382 w 402432"/>
                <a:gd name="connsiteY7" fmla="*/ 561975 h 561975"/>
                <a:gd name="connsiteX8" fmla="*/ 202407 w 402432"/>
                <a:gd name="connsiteY8" fmla="*/ 290512 h 561975"/>
                <a:gd name="connsiteX9" fmla="*/ 0 w 402432"/>
                <a:gd name="connsiteY9" fmla="*/ 0 h 561975"/>
                <a:gd name="connsiteX0" fmla="*/ 7143 w 409575"/>
                <a:gd name="connsiteY0" fmla="*/ 0 h 561975"/>
                <a:gd name="connsiteX1" fmla="*/ 216693 w 409575"/>
                <a:gd name="connsiteY1" fmla="*/ 2381 h 561975"/>
                <a:gd name="connsiteX2" fmla="*/ 311943 w 409575"/>
                <a:gd name="connsiteY2" fmla="*/ 138112 h 561975"/>
                <a:gd name="connsiteX3" fmla="*/ 402431 w 409575"/>
                <a:gd name="connsiteY3" fmla="*/ 9525 h 561975"/>
                <a:gd name="connsiteX4" fmla="*/ 409575 w 409575"/>
                <a:gd name="connsiteY4" fmla="*/ 538162 h 561975"/>
                <a:gd name="connsiteX5" fmla="*/ 326231 w 409575"/>
                <a:gd name="connsiteY5" fmla="*/ 421481 h 561975"/>
                <a:gd name="connsiteX6" fmla="*/ 216693 w 409575"/>
                <a:gd name="connsiteY6" fmla="*/ 561975 h 561975"/>
                <a:gd name="connsiteX7" fmla="*/ 0 w 409575"/>
                <a:gd name="connsiteY7" fmla="*/ 561975 h 561975"/>
                <a:gd name="connsiteX8" fmla="*/ 209550 w 409575"/>
                <a:gd name="connsiteY8" fmla="*/ 290512 h 561975"/>
                <a:gd name="connsiteX9" fmla="*/ 7143 w 409575"/>
                <a:gd name="connsiteY9" fmla="*/ 0 h 561975"/>
                <a:gd name="connsiteX0" fmla="*/ 7143 w 409575"/>
                <a:gd name="connsiteY0" fmla="*/ 0 h 561975"/>
                <a:gd name="connsiteX1" fmla="*/ 216693 w 409575"/>
                <a:gd name="connsiteY1" fmla="*/ 2381 h 561975"/>
                <a:gd name="connsiteX2" fmla="*/ 311943 w 409575"/>
                <a:gd name="connsiteY2" fmla="*/ 138112 h 561975"/>
                <a:gd name="connsiteX3" fmla="*/ 402431 w 409575"/>
                <a:gd name="connsiteY3" fmla="*/ 9525 h 561975"/>
                <a:gd name="connsiteX4" fmla="*/ 409575 w 409575"/>
                <a:gd name="connsiteY4" fmla="*/ 538162 h 561975"/>
                <a:gd name="connsiteX5" fmla="*/ 323849 w 409575"/>
                <a:gd name="connsiteY5" fmla="*/ 416718 h 561975"/>
                <a:gd name="connsiteX6" fmla="*/ 216693 w 409575"/>
                <a:gd name="connsiteY6" fmla="*/ 561975 h 561975"/>
                <a:gd name="connsiteX7" fmla="*/ 0 w 409575"/>
                <a:gd name="connsiteY7" fmla="*/ 561975 h 561975"/>
                <a:gd name="connsiteX8" fmla="*/ 209550 w 409575"/>
                <a:gd name="connsiteY8" fmla="*/ 290512 h 561975"/>
                <a:gd name="connsiteX9" fmla="*/ 7143 w 409575"/>
                <a:gd name="connsiteY9" fmla="*/ 0 h 561975"/>
                <a:gd name="connsiteX0" fmla="*/ 7143 w 414338"/>
                <a:gd name="connsiteY0" fmla="*/ 0 h 561975"/>
                <a:gd name="connsiteX1" fmla="*/ 216693 w 414338"/>
                <a:gd name="connsiteY1" fmla="*/ 2381 h 561975"/>
                <a:gd name="connsiteX2" fmla="*/ 311943 w 414338"/>
                <a:gd name="connsiteY2" fmla="*/ 138112 h 561975"/>
                <a:gd name="connsiteX3" fmla="*/ 402431 w 414338"/>
                <a:gd name="connsiteY3" fmla="*/ 9525 h 561975"/>
                <a:gd name="connsiteX4" fmla="*/ 414338 w 414338"/>
                <a:gd name="connsiteY4" fmla="*/ 557212 h 561975"/>
                <a:gd name="connsiteX5" fmla="*/ 323849 w 414338"/>
                <a:gd name="connsiteY5" fmla="*/ 416718 h 561975"/>
                <a:gd name="connsiteX6" fmla="*/ 216693 w 414338"/>
                <a:gd name="connsiteY6" fmla="*/ 561975 h 561975"/>
                <a:gd name="connsiteX7" fmla="*/ 0 w 414338"/>
                <a:gd name="connsiteY7" fmla="*/ 561975 h 561975"/>
                <a:gd name="connsiteX8" fmla="*/ 209550 w 414338"/>
                <a:gd name="connsiteY8" fmla="*/ 290512 h 561975"/>
                <a:gd name="connsiteX9" fmla="*/ 7143 w 414338"/>
                <a:gd name="connsiteY9" fmla="*/ 0 h 561975"/>
                <a:gd name="connsiteX0" fmla="*/ 7143 w 414338"/>
                <a:gd name="connsiteY0" fmla="*/ 0 h 561975"/>
                <a:gd name="connsiteX1" fmla="*/ 216693 w 414338"/>
                <a:gd name="connsiteY1" fmla="*/ 2381 h 561975"/>
                <a:gd name="connsiteX2" fmla="*/ 311943 w 414338"/>
                <a:gd name="connsiteY2" fmla="*/ 138112 h 561975"/>
                <a:gd name="connsiteX3" fmla="*/ 404812 w 414338"/>
                <a:gd name="connsiteY3" fmla="*/ 7143 h 561975"/>
                <a:gd name="connsiteX4" fmla="*/ 414338 w 414338"/>
                <a:gd name="connsiteY4" fmla="*/ 557212 h 561975"/>
                <a:gd name="connsiteX5" fmla="*/ 323849 w 414338"/>
                <a:gd name="connsiteY5" fmla="*/ 416718 h 561975"/>
                <a:gd name="connsiteX6" fmla="*/ 216693 w 414338"/>
                <a:gd name="connsiteY6" fmla="*/ 561975 h 561975"/>
                <a:gd name="connsiteX7" fmla="*/ 0 w 414338"/>
                <a:gd name="connsiteY7" fmla="*/ 561975 h 561975"/>
                <a:gd name="connsiteX8" fmla="*/ 209550 w 414338"/>
                <a:gd name="connsiteY8" fmla="*/ 290512 h 561975"/>
                <a:gd name="connsiteX9" fmla="*/ 7143 w 414338"/>
                <a:gd name="connsiteY9" fmla="*/ 0 h 561975"/>
                <a:gd name="connsiteX0" fmla="*/ 7143 w 414338"/>
                <a:gd name="connsiteY0" fmla="*/ 0 h 561975"/>
                <a:gd name="connsiteX1" fmla="*/ 216693 w 414338"/>
                <a:gd name="connsiteY1" fmla="*/ 2381 h 561975"/>
                <a:gd name="connsiteX2" fmla="*/ 311943 w 414338"/>
                <a:gd name="connsiteY2" fmla="*/ 138112 h 561975"/>
                <a:gd name="connsiteX3" fmla="*/ 404812 w 414338"/>
                <a:gd name="connsiteY3" fmla="*/ 7143 h 561975"/>
                <a:gd name="connsiteX4" fmla="*/ 414338 w 414338"/>
                <a:gd name="connsiteY4" fmla="*/ 557212 h 561975"/>
                <a:gd name="connsiteX5" fmla="*/ 321468 w 414338"/>
                <a:gd name="connsiteY5" fmla="*/ 426243 h 561975"/>
                <a:gd name="connsiteX6" fmla="*/ 216693 w 414338"/>
                <a:gd name="connsiteY6" fmla="*/ 561975 h 561975"/>
                <a:gd name="connsiteX7" fmla="*/ 0 w 414338"/>
                <a:gd name="connsiteY7" fmla="*/ 561975 h 561975"/>
                <a:gd name="connsiteX8" fmla="*/ 209550 w 414338"/>
                <a:gd name="connsiteY8" fmla="*/ 290512 h 561975"/>
                <a:gd name="connsiteX9" fmla="*/ 7143 w 414338"/>
                <a:gd name="connsiteY9" fmla="*/ 0 h 561975"/>
                <a:gd name="connsiteX0" fmla="*/ 9524 w 414338"/>
                <a:gd name="connsiteY0" fmla="*/ 2381 h 559594"/>
                <a:gd name="connsiteX1" fmla="*/ 216693 w 414338"/>
                <a:gd name="connsiteY1" fmla="*/ 0 h 559594"/>
                <a:gd name="connsiteX2" fmla="*/ 311943 w 414338"/>
                <a:gd name="connsiteY2" fmla="*/ 135731 h 559594"/>
                <a:gd name="connsiteX3" fmla="*/ 404812 w 414338"/>
                <a:gd name="connsiteY3" fmla="*/ 4762 h 559594"/>
                <a:gd name="connsiteX4" fmla="*/ 414338 w 414338"/>
                <a:gd name="connsiteY4" fmla="*/ 554831 h 559594"/>
                <a:gd name="connsiteX5" fmla="*/ 321468 w 414338"/>
                <a:gd name="connsiteY5" fmla="*/ 423862 h 559594"/>
                <a:gd name="connsiteX6" fmla="*/ 216693 w 414338"/>
                <a:gd name="connsiteY6" fmla="*/ 559594 h 559594"/>
                <a:gd name="connsiteX7" fmla="*/ 0 w 414338"/>
                <a:gd name="connsiteY7" fmla="*/ 559594 h 559594"/>
                <a:gd name="connsiteX8" fmla="*/ 209550 w 414338"/>
                <a:gd name="connsiteY8" fmla="*/ 288131 h 559594"/>
                <a:gd name="connsiteX9" fmla="*/ 9524 w 414338"/>
                <a:gd name="connsiteY9" fmla="*/ 2381 h 559594"/>
                <a:gd name="connsiteX0" fmla="*/ 7142 w 414338"/>
                <a:gd name="connsiteY0" fmla="*/ 0 h 559594"/>
                <a:gd name="connsiteX1" fmla="*/ 216693 w 414338"/>
                <a:gd name="connsiteY1" fmla="*/ 0 h 559594"/>
                <a:gd name="connsiteX2" fmla="*/ 311943 w 414338"/>
                <a:gd name="connsiteY2" fmla="*/ 135731 h 559594"/>
                <a:gd name="connsiteX3" fmla="*/ 404812 w 414338"/>
                <a:gd name="connsiteY3" fmla="*/ 4762 h 559594"/>
                <a:gd name="connsiteX4" fmla="*/ 414338 w 414338"/>
                <a:gd name="connsiteY4" fmla="*/ 554831 h 559594"/>
                <a:gd name="connsiteX5" fmla="*/ 321468 w 414338"/>
                <a:gd name="connsiteY5" fmla="*/ 423862 h 559594"/>
                <a:gd name="connsiteX6" fmla="*/ 216693 w 414338"/>
                <a:gd name="connsiteY6" fmla="*/ 559594 h 559594"/>
                <a:gd name="connsiteX7" fmla="*/ 0 w 414338"/>
                <a:gd name="connsiteY7" fmla="*/ 559594 h 559594"/>
                <a:gd name="connsiteX8" fmla="*/ 209550 w 414338"/>
                <a:gd name="connsiteY8" fmla="*/ 288131 h 559594"/>
                <a:gd name="connsiteX9" fmla="*/ 7142 w 414338"/>
                <a:gd name="connsiteY9" fmla="*/ 0 h 559594"/>
                <a:gd name="connsiteX0" fmla="*/ 7142 w 414338"/>
                <a:gd name="connsiteY0" fmla="*/ 0 h 559594"/>
                <a:gd name="connsiteX1" fmla="*/ 211930 w 414338"/>
                <a:gd name="connsiteY1" fmla="*/ 0 h 559594"/>
                <a:gd name="connsiteX2" fmla="*/ 311943 w 414338"/>
                <a:gd name="connsiteY2" fmla="*/ 135731 h 559594"/>
                <a:gd name="connsiteX3" fmla="*/ 404812 w 414338"/>
                <a:gd name="connsiteY3" fmla="*/ 4762 h 559594"/>
                <a:gd name="connsiteX4" fmla="*/ 414338 w 414338"/>
                <a:gd name="connsiteY4" fmla="*/ 554831 h 559594"/>
                <a:gd name="connsiteX5" fmla="*/ 321468 w 414338"/>
                <a:gd name="connsiteY5" fmla="*/ 423862 h 559594"/>
                <a:gd name="connsiteX6" fmla="*/ 216693 w 414338"/>
                <a:gd name="connsiteY6" fmla="*/ 559594 h 559594"/>
                <a:gd name="connsiteX7" fmla="*/ 0 w 414338"/>
                <a:gd name="connsiteY7" fmla="*/ 559594 h 559594"/>
                <a:gd name="connsiteX8" fmla="*/ 209550 w 414338"/>
                <a:gd name="connsiteY8" fmla="*/ 288131 h 559594"/>
                <a:gd name="connsiteX9" fmla="*/ 7142 w 414338"/>
                <a:gd name="connsiteY9" fmla="*/ 0 h 559594"/>
                <a:gd name="connsiteX0" fmla="*/ 7142 w 414338"/>
                <a:gd name="connsiteY0" fmla="*/ 0 h 559594"/>
                <a:gd name="connsiteX1" fmla="*/ 216693 w 414338"/>
                <a:gd name="connsiteY1" fmla="*/ 2381 h 559594"/>
                <a:gd name="connsiteX2" fmla="*/ 311943 w 414338"/>
                <a:gd name="connsiteY2" fmla="*/ 135731 h 559594"/>
                <a:gd name="connsiteX3" fmla="*/ 404812 w 414338"/>
                <a:gd name="connsiteY3" fmla="*/ 4762 h 559594"/>
                <a:gd name="connsiteX4" fmla="*/ 414338 w 414338"/>
                <a:gd name="connsiteY4" fmla="*/ 554831 h 559594"/>
                <a:gd name="connsiteX5" fmla="*/ 321468 w 414338"/>
                <a:gd name="connsiteY5" fmla="*/ 423862 h 559594"/>
                <a:gd name="connsiteX6" fmla="*/ 216693 w 414338"/>
                <a:gd name="connsiteY6" fmla="*/ 559594 h 559594"/>
                <a:gd name="connsiteX7" fmla="*/ 0 w 414338"/>
                <a:gd name="connsiteY7" fmla="*/ 559594 h 559594"/>
                <a:gd name="connsiteX8" fmla="*/ 209550 w 414338"/>
                <a:gd name="connsiteY8" fmla="*/ 288131 h 559594"/>
                <a:gd name="connsiteX9" fmla="*/ 7142 w 414338"/>
                <a:gd name="connsiteY9" fmla="*/ 0 h 559594"/>
                <a:gd name="connsiteX0" fmla="*/ 7142 w 414338"/>
                <a:gd name="connsiteY0" fmla="*/ 0 h 559594"/>
                <a:gd name="connsiteX1" fmla="*/ 216693 w 414338"/>
                <a:gd name="connsiteY1" fmla="*/ 2381 h 559594"/>
                <a:gd name="connsiteX2" fmla="*/ 311943 w 414338"/>
                <a:gd name="connsiteY2" fmla="*/ 135731 h 559594"/>
                <a:gd name="connsiteX3" fmla="*/ 404812 w 414338"/>
                <a:gd name="connsiteY3" fmla="*/ 4762 h 559594"/>
                <a:gd name="connsiteX4" fmla="*/ 414338 w 414338"/>
                <a:gd name="connsiteY4" fmla="*/ 554831 h 559594"/>
                <a:gd name="connsiteX5" fmla="*/ 321468 w 414338"/>
                <a:gd name="connsiteY5" fmla="*/ 423862 h 559594"/>
                <a:gd name="connsiteX6" fmla="*/ 216693 w 414338"/>
                <a:gd name="connsiteY6" fmla="*/ 559594 h 559594"/>
                <a:gd name="connsiteX7" fmla="*/ 0 w 414338"/>
                <a:gd name="connsiteY7" fmla="*/ 559594 h 559594"/>
                <a:gd name="connsiteX8" fmla="*/ 204788 w 414338"/>
                <a:gd name="connsiteY8" fmla="*/ 285750 h 559594"/>
                <a:gd name="connsiteX9" fmla="*/ 7142 w 414338"/>
                <a:gd name="connsiteY9" fmla="*/ 0 h 559594"/>
                <a:gd name="connsiteX0" fmla="*/ 7142 w 409576"/>
                <a:gd name="connsiteY0" fmla="*/ 0 h 559594"/>
                <a:gd name="connsiteX1" fmla="*/ 216693 w 409576"/>
                <a:gd name="connsiteY1" fmla="*/ 2381 h 559594"/>
                <a:gd name="connsiteX2" fmla="*/ 311943 w 409576"/>
                <a:gd name="connsiteY2" fmla="*/ 135731 h 559594"/>
                <a:gd name="connsiteX3" fmla="*/ 404812 w 409576"/>
                <a:gd name="connsiteY3" fmla="*/ 4762 h 559594"/>
                <a:gd name="connsiteX4" fmla="*/ 409576 w 409576"/>
                <a:gd name="connsiteY4" fmla="*/ 557213 h 559594"/>
                <a:gd name="connsiteX5" fmla="*/ 321468 w 409576"/>
                <a:gd name="connsiteY5" fmla="*/ 423862 h 559594"/>
                <a:gd name="connsiteX6" fmla="*/ 216693 w 409576"/>
                <a:gd name="connsiteY6" fmla="*/ 559594 h 559594"/>
                <a:gd name="connsiteX7" fmla="*/ 0 w 409576"/>
                <a:gd name="connsiteY7" fmla="*/ 559594 h 559594"/>
                <a:gd name="connsiteX8" fmla="*/ 204788 w 409576"/>
                <a:gd name="connsiteY8" fmla="*/ 285750 h 559594"/>
                <a:gd name="connsiteX9" fmla="*/ 7142 w 409576"/>
                <a:gd name="connsiteY9" fmla="*/ 0 h 559594"/>
                <a:gd name="connsiteX0" fmla="*/ 7142 w 409576"/>
                <a:gd name="connsiteY0" fmla="*/ 0 h 559594"/>
                <a:gd name="connsiteX1" fmla="*/ 216693 w 409576"/>
                <a:gd name="connsiteY1" fmla="*/ 2381 h 559594"/>
                <a:gd name="connsiteX2" fmla="*/ 311943 w 409576"/>
                <a:gd name="connsiteY2" fmla="*/ 135731 h 559594"/>
                <a:gd name="connsiteX3" fmla="*/ 404812 w 409576"/>
                <a:gd name="connsiteY3" fmla="*/ 4762 h 559594"/>
                <a:gd name="connsiteX4" fmla="*/ 409576 w 409576"/>
                <a:gd name="connsiteY4" fmla="*/ 554832 h 559594"/>
                <a:gd name="connsiteX5" fmla="*/ 321468 w 409576"/>
                <a:gd name="connsiteY5" fmla="*/ 423862 h 559594"/>
                <a:gd name="connsiteX6" fmla="*/ 216693 w 409576"/>
                <a:gd name="connsiteY6" fmla="*/ 559594 h 559594"/>
                <a:gd name="connsiteX7" fmla="*/ 0 w 409576"/>
                <a:gd name="connsiteY7" fmla="*/ 559594 h 559594"/>
                <a:gd name="connsiteX8" fmla="*/ 204788 w 409576"/>
                <a:gd name="connsiteY8" fmla="*/ 285750 h 559594"/>
                <a:gd name="connsiteX9" fmla="*/ 7142 w 409576"/>
                <a:gd name="connsiteY9" fmla="*/ 0 h 559594"/>
                <a:gd name="connsiteX0" fmla="*/ 7142 w 407195"/>
                <a:gd name="connsiteY0" fmla="*/ 0 h 559594"/>
                <a:gd name="connsiteX1" fmla="*/ 216693 w 407195"/>
                <a:gd name="connsiteY1" fmla="*/ 2381 h 559594"/>
                <a:gd name="connsiteX2" fmla="*/ 311943 w 407195"/>
                <a:gd name="connsiteY2" fmla="*/ 135731 h 559594"/>
                <a:gd name="connsiteX3" fmla="*/ 404812 w 407195"/>
                <a:gd name="connsiteY3" fmla="*/ 4762 h 559594"/>
                <a:gd name="connsiteX4" fmla="*/ 407195 w 407195"/>
                <a:gd name="connsiteY4" fmla="*/ 554832 h 559594"/>
                <a:gd name="connsiteX5" fmla="*/ 321468 w 407195"/>
                <a:gd name="connsiteY5" fmla="*/ 423862 h 559594"/>
                <a:gd name="connsiteX6" fmla="*/ 216693 w 407195"/>
                <a:gd name="connsiteY6" fmla="*/ 559594 h 559594"/>
                <a:gd name="connsiteX7" fmla="*/ 0 w 407195"/>
                <a:gd name="connsiteY7" fmla="*/ 559594 h 559594"/>
                <a:gd name="connsiteX8" fmla="*/ 204788 w 407195"/>
                <a:gd name="connsiteY8" fmla="*/ 285750 h 559594"/>
                <a:gd name="connsiteX9" fmla="*/ 7142 w 407195"/>
                <a:gd name="connsiteY9" fmla="*/ 0 h 559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7195" h="559594">
                  <a:moveTo>
                    <a:pt x="7142" y="0"/>
                  </a:moveTo>
                  <a:lnTo>
                    <a:pt x="216693" y="2381"/>
                  </a:lnTo>
                  <a:lnTo>
                    <a:pt x="311943" y="135731"/>
                  </a:lnTo>
                  <a:lnTo>
                    <a:pt x="404812" y="4762"/>
                  </a:lnTo>
                  <a:cubicBezTo>
                    <a:pt x="407193" y="180974"/>
                    <a:pt x="404814" y="378620"/>
                    <a:pt x="407195" y="554832"/>
                  </a:cubicBezTo>
                  <a:lnTo>
                    <a:pt x="321468" y="423862"/>
                  </a:lnTo>
                  <a:lnTo>
                    <a:pt x="216693" y="559594"/>
                  </a:lnTo>
                  <a:lnTo>
                    <a:pt x="0" y="559594"/>
                  </a:lnTo>
                  <a:lnTo>
                    <a:pt x="204788" y="285750"/>
                  </a:lnTo>
                  <a:lnTo>
                    <a:pt x="7142" y="0"/>
                  </a:lnTo>
                  <a:close/>
                </a:path>
              </a:pathLst>
            </a:custGeom>
            <a:solidFill>
              <a:srgbClr val="99BEC4"/>
            </a:solidFill>
            <a:ln w="1270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00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9" name="Freeform 18"/>
            <p:cNvSpPr/>
            <p:nvPr userDrawn="1"/>
          </p:nvSpPr>
          <p:spPr>
            <a:xfrm>
              <a:off x="8971728" y="5371201"/>
              <a:ext cx="181798" cy="249839"/>
            </a:xfrm>
            <a:custGeom>
              <a:avLst/>
              <a:gdLst>
                <a:gd name="connsiteX0" fmla="*/ 0 w 402432"/>
                <a:gd name="connsiteY0" fmla="*/ 0 h 561975"/>
                <a:gd name="connsiteX1" fmla="*/ 209550 w 402432"/>
                <a:gd name="connsiteY1" fmla="*/ 2381 h 561975"/>
                <a:gd name="connsiteX2" fmla="*/ 304800 w 402432"/>
                <a:gd name="connsiteY2" fmla="*/ 138112 h 561975"/>
                <a:gd name="connsiteX3" fmla="*/ 395288 w 402432"/>
                <a:gd name="connsiteY3" fmla="*/ 9525 h 561975"/>
                <a:gd name="connsiteX4" fmla="*/ 402432 w 402432"/>
                <a:gd name="connsiteY4" fmla="*/ 538162 h 561975"/>
                <a:gd name="connsiteX5" fmla="*/ 319088 w 402432"/>
                <a:gd name="connsiteY5" fmla="*/ 421481 h 561975"/>
                <a:gd name="connsiteX6" fmla="*/ 209550 w 402432"/>
                <a:gd name="connsiteY6" fmla="*/ 561975 h 561975"/>
                <a:gd name="connsiteX7" fmla="*/ 2382 w 402432"/>
                <a:gd name="connsiteY7" fmla="*/ 561975 h 561975"/>
                <a:gd name="connsiteX8" fmla="*/ 202407 w 402432"/>
                <a:gd name="connsiteY8" fmla="*/ 290512 h 561975"/>
                <a:gd name="connsiteX9" fmla="*/ 0 w 402432"/>
                <a:gd name="connsiteY9" fmla="*/ 0 h 561975"/>
                <a:gd name="connsiteX0" fmla="*/ 7143 w 409575"/>
                <a:gd name="connsiteY0" fmla="*/ 0 h 561975"/>
                <a:gd name="connsiteX1" fmla="*/ 216693 w 409575"/>
                <a:gd name="connsiteY1" fmla="*/ 2381 h 561975"/>
                <a:gd name="connsiteX2" fmla="*/ 311943 w 409575"/>
                <a:gd name="connsiteY2" fmla="*/ 138112 h 561975"/>
                <a:gd name="connsiteX3" fmla="*/ 402431 w 409575"/>
                <a:gd name="connsiteY3" fmla="*/ 9525 h 561975"/>
                <a:gd name="connsiteX4" fmla="*/ 409575 w 409575"/>
                <a:gd name="connsiteY4" fmla="*/ 538162 h 561975"/>
                <a:gd name="connsiteX5" fmla="*/ 326231 w 409575"/>
                <a:gd name="connsiteY5" fmla="*/ 421481 h 561975"/>
                <a:gd name="connsiteX6" fmla="*/ 216693 w 409575"/>
                <a:gd name="connsiteY6" fmla="*/ 561975 h 561975"/>
                <a:gd name="connsiteX7" fmla="*/ 0 w 409575"/>
                <a:gd name="connsiteY7" fmla="*/ 561975 h 561975"/>
                <a:gd name="connsiteX8" fmla="*/ 209550 w 409575"/>
                <a:gd name="connsiteY8" fmla="*/ 290512 h 561975"/>
                <a:gd name="connsiteX9" fmla="*/ 7143 w 409575"/>
                <a:gd name="connsiteY9" fmla="*/ 0 h 561975"/>
                <a:gd name="connsiteX0" fmla="*/ 7143 w 409575"/>
                <a:gd name="connsiteY0" fmla="*/ 0 h 561975"/>
                <a:gd name="connsiteX1" fmla="*/ 216693 w 409575"/>
                <a:gd name="connsiteY1" fmla="*/ 2381 h 561975"/>
                <a:gd name="connsiteX2" fmla="*/ 311943 w 409575"/>
                <a:gd name="connsiteY2" fmla="*/ 138112 h 561975"/>
                <a:gd name="connsiteX3" fmla="*/ 402431 w 409575"/>
                <a:gd name="connsiteY3" fmla="*/ 9525 h 561975"/>
                <a:gd name="connsiteX4" fmla="*/ 409575 w 409575"/>
                <a:gd name="connsiteY4" fmla="*/ 538162 h 561975"/>
                <a:gd name="connsiteX5" fmla="*/ 323849 w 409575"/>
                <a:gd name="connsiteY5" fmla="*/ 416718 h 561975"/>
                <a:gd name="connsiteX6" fmla="*/ 216693 w 409575"/>
                <a:gd name="connsiteY6" fmla="*/ 561975 h 561975"/>
                <a:gd name="connsiteX7" fmla="*/ 0 w 409575"/>
                <a:gd name="connsiteY7" fmla="*/ 561975 h 561975"/>
                <a:gd name="connsiteX8" fmla="*/ 209550 w 409575"/>
                <a:gd name="connsiteY8" fmla="*/ 290512 h 561975"/>
                <a:gd name="connsiteX9" fmla="*/ 7143 w 409575"/>
                <a:gd name="connsiteY9" fmla="*/ 0 h 561975"/>
                <a:gd name="connsiteX0" fmla="*/ 7143 w 414338"/>
                <a:gd name="connsiteY0" fmla="*/ 0 h 561975"/>
                <a:gd name="connsiteX1" fmla="*/ 216693 w 414338"/>
                <a:gd name="connsiteY1" fmla="*/ 2381 h 561975"/>
                <a:gd name="connsiteX2" fmla="*/ 311943 w 414338"/>
                <a:gd name="connsiteY2" fmla="*/ 138112 h 561975"/>
                <a:gd name="connsiteX3" fmla="*/ 402431 w 414338"/>
                <a:gd name="connsiteY3" fmla="*/ 9525 h 561975"/>
                <a:gd name="connsiteX4" fmla="*/ 414338 w 414338"/>
                <a:gd name="connsiteY4" fmla="*/ 557212 h 561975"/>
                <a:gd name="connsiteX5" fmla="*/ 323849 w 414338"/>
                <a:gd name="connsiteY5" fmla="*/ 416718 h 561975"/>
                <a:gd name="connsiteX6" fmla="*/ 216693 w 414338"/>
                <a:gd name="connsiteY6" fmla="*/ 561975 h 561975"/>
                <a:gd name="connsiteX7" fmla="*/ 0 w 414338"/>
                <a:gd name="connsiteY7" fmla="*/ 561975 h 561975"/>
                <a:gd name="connsiteX8" fmla="*/ 209550 w 414338"/>
                <a:gd name="connsiteY8" fmla="*/ 290512 h 561975"/>
                <a:gd name="connsiteX9" fmla="*/ 7143 w 414338"/>
                <a:gd name="connsiteY9" fmla="*/ 0 h 561975"/>
                <a:gd name="connsiteX0" fmla="*/ 7143 w 414338"/>
                <a:gd name="connsiteY0" fmla="*/ 0 h 561975"/>
                <a:gd name="connsiteX1" fmla="*/ 216693 w 414338"/>
                <a:gd name="connsiteY1" fmla="*/ 2381 h 561975"/>
                <a:gd name="connsiteX2" fmla="*/ 311943 w 414338"/>
                <a:gd name="connsiteY2" fmla="*/ 138112 h 561975"/>
                <a:gd name="connsiteX3" fmla="*/ 404812 w 414338"/>
                <a:gd name="connsiteY3" fmla="*/ 7143 h 561975"/>
                <a:gd name="connsiteX4" fmla="*/ 414338 w 414338"/>
                <a:gd name="connsiteY4" fmla="*/ 557212 h 561975"/>
                <a:gd name="connsiteX5" fmla="*/ 323849 w 414338"/>
                <a:gd name="connsiteY5" fmla="*/ 416718 h 561975"/>
                <a:gd name="connsiteX6" fmla="*/ 216693 w 414338"/>
                <a:gd name="connsiteY6" fmla="*/ 561975 h 561975"/>
                <a:gd name="connsiteX7" fmla="*/ 0 w 414338"/>
                <a:gd name="connsiteY7" fmla="*/ 561975 h 561975"/>
                <a:gd name="connsiteX8" fmla="*/ 209550 w 414338"/>
                <a:gd name="connsiteY8" fmla="*/ 290512 h 561975"/>
                <a:gd name="connsiteX9" fmla="*/ 7143 w 414338"/>
                <a:gd name="connsiteY9" fmla="*/ 0 h 561975"/>
                <a:gd name="connsiteX0" fmla="*/ 7143 w 414338"/>
                <a:gd name="connsiteY0" fmla="*/ 0 h 561975"/>
                <a:gd name="connsiteX1" fmla="*/ 216693 w 414338"/>
                <a:gd name="connsiteY1" fmla="*/ 2381 h 561975"/>
                <a:gd name="connsiteX2" fmla="*/ 311943 w 414338"/>
                <a:gd name="connsiteY2" fmla="*/ 138112 h 561975"/>
                <a:gd name="connsiteX3" fmla="*/ 404812 w 414338"/>
                <a:gd name="connsiteY3" fmla="*/ 7143 h 561975"/>
                <a:gd name="connsiteX4" fmla="*/ 414338 w 414338"/>
                <a:gd name="connsiteY4" fmla="*/ 557212 h 561975"/>
                <a:gd name="connsiteX5" fmla="*/ 321468 w 414338"/>
                <a:gd name="connsiteY5" fmla="*/ 426243 h 561975"/>
                <a:gd name="connsiteX6" fmla="*/ 216693 w 414338"/>
                <a:gd name="connsiteY6" fmla="*/ 561975 h 561975"/>
                <a:gd name="connsiteX7" fmla="*/ 0 w 414338"/>
                <a:gd name="connsiteY7" fmla="*/ 561975 h 561975"/>
                <a:gd name="connsiteX8" fmla="*/ 209550 w 414338"/>
                <a:gd name="connsiteY8" fmla="*/ 290512 h 561975"/>
                <a:gd name="connsiteX9" fmla="*/ 7143 w 414338"/>
                <a:gd name="connsiteY9" fmla="*/ 0 h 561975"/>
                <a:gd name="connsiteX0" fmla="*/ 9524 w 414338"/>
                <a:gd name="connsiteY0" fmla="*/ 2381 h 559594"/>
                <a:gd name="connsiteX1" fmla="*/ 216693 w 414338"/>
                <a:gd name="connsiteY1" fmla="*/ 0 h 559594"/>
                <a:gd name="connsiteX2" fmla="*/ 311943 w 414338"/>
                <a:gd name="connsiteY2" fmla="*/ 135731 h 559594"/>
                <a:gd name="connsiteX3" fmla="*/ 404812 w 414338"/>
                <a:gd name="connsiteY3" fmla="*/ 4762 h 559594"/>
                <a:gd name="connsiteX4" fmla="*/ 414338 w 414338"/>
                <a:gd name="connsiteY4" fmla="*/ 554831 h 559594"/>
                <a:gd name="connsiteX5" fmla="*/ 321468 w 414338"/>
                <a:gd name="connsiteY5" fmla="*/ 423862 h 559594"/>
                <a:gd name="connsiteX6" fmla="*/ 216693 w 414338"/>
                <a:gd name="connsiteY6" fmla="*/ 559594 h 559594"/>
                <a:gd name="connsiteX7" fmla="*/ 0 w 414338"/>
                <a:gd name="connsiteY7" fmla="*/ 559594 h 559594"/>
                <a:gd name="connsiteX8" fmla="*/ 209550 w 414338"/>
                <a:gd name="connsiteY8" fmla="*/ 288131 h 559594"/>
                <a:gd name="connsiteX9" fmla="*/ 9524 w 414338"/>
                <a:gd name="connsiteY9" fmla="*/ 2381 h 559594"/>
                <a:gd name="connsiteX0" fmla="*/ 7142 w 414338"/>
                <a:gd name="connsiteY0" fmla="*/ 0 h 559594"/>
                <a:gd name="connsiteX1" fmla="*/ 216693 w 414338"/>
                <a:gd name="connsiteY1" fmla="*/ 0 h 559594"/>
                <a:gd name="connsiteX2" fmla="*/ 311943 w 414338"/>
                <a:gd name="connsiteY2" fmla="*/ 135731 h 559594"/>
                <a:gd name="connsiteX3" fmla="*/ 404812 w 414338"/>
                <a:gd name="connsiteY3" fmla="*/ 4762 h 559594"/>
                <a:gd name="connsiteX4" fmla="*/ 414338 w 414338"/>
                <a:gd name="connsiteY4" fmla="*/ 554831 h 559594"/>
                <a:gd name="connsiteX5" fmla="*/ 321468 w 414338"/>
                <a:gd name="connsiteY5" fmla="*/ 423862 h 559594"/>
                <a:gd name="connsiteX6" fmla="*/ 216693 w 414338"/>
                <a:gd name="connsiteY6" fmla="*/ 559594 h 559594"/>
                <a:gd name="connsiteX7" fmla="*/ 0 w 414338"/>
                <a:gd name="connsiteY7" fmla="*/ 559594 h 559594"/>
                <a:gd name="connsiteX8" fmla="*/ 209550 w 414338"/>
                <a:gd name="connsiteY8" fmla="*/ 288131 h 559594"/>
                <a:gd name="connsiteX9" fmla="*/ 7142 w 414338"/>
                <a:gd name="connsiteY9" fmla="*/ 0 h 559594"/>
                <a:gd name="connsiteX0" fmla="*/ 7142 w 414338"/>
                <a:gd name="connsiteY0" fmla="*/ 0 h 559594"/>
                <a:gd name="connsiteX1" fmla="*/ 211930 w 414338"/>
                <a:gd name="connsiteY1" fmla="*/ 0 h 559594"/>
                <a:gd name="connsiteX2" fmla="*/ 311943 w 414338"/>
                <a:gd name="connsiteY2" fmla="*/ 135731 h 559594"/>
                <a:gd name="connsiteX3" fmla="*/ 404812 w 414338"/>
                <a:gd name="connsiteY3" fmla="*/ 4762 h 559594"/>
                <a:gd name="connsiteX4" fmla="*/ 414338 w 414338"/>
                <a:gd name="connsiteY4" fmla="*/ 554831 h 559594"/>
                <a:gd name="connsiteX5" fmla="*/ 321468 w 414338"/>
                <a:gd name="connsiteY5" fmla="*/ 423862 h 559594"/>
                <a:gd name="connsiteX6" fmla="*/ 216693 w 414338"/>
                <a:gd name="connsiteY6" fmla="*/ 559594 h 559594"/>
                <a:gd name="connsiteX7" fmla="*/ 0 w 414338"/>
                <a:gd name="connsiteY7" fmla="*/ 559594 h 559594"/>
                <a:gd name="connsiteX8" fmla="*/ 209550 w 414338"/>
                <a:gd name="connsiteY8" fmla="*/ 288131 h 559594"/>
                <a:gd name="connsiteX9" fmla="*/ 7142 w 414338"/>
                <a:gd name="connsiteY9" fmla="*/ 0 h 559594"/>
                <a:gd name="connsiteX0" fmla="*/ 7142 w 414338"/>
                <a:gd name="connsiteY0" fmla="*/ 0 h 559594"/>
                <a:gd name="connsiteX1" fmla="*/ 216693 w 414338"/>
                <a:gd name="connsiteY1" fmla="*/ 2381 h 559594"/>
                <a:gd name="connsiteX2" fmla="*/ 311943 w 414338"/>
                <a:gd name="connsiteY2" fmla="*/ 135731 h 559594"/>
                <a:gd name="connsiteX3" fmla="*/ 404812 w 414338"/>
                <a:gd name="connsiteY3" fmla="*/ 4762 h 559594"/>
                <a:gd name="connsiteX4" fmla="*/ 414338 w 414338"/>
                <a:gd name="connsiteY4" fmla="*/ 554831 h 559594"/>
                <a:gd name="connsiteX5" fmla="*/ 321468 w 414338"/>
                <a:gd name="connsiteY5" fmla="*/ 423862 h 559594"/>
                <a:gd name="connsiteX6" fmla="*/ 216693 w 414338"/>
                <a:gd name="connsiteY6" fmla="*/ 559594 h 559594"/>
                <a:gd name="connsiteX7" fmla="*/ 0 w 414338"/>
                <a:gd name="connsiteY7" fmla="*/ 559594 h 559594"/>
                <a:gd name="connsiteX8" fmla="*/ 209550 w 414338"/>
                <a:gd name="connsiteY8" fmla="*/ 288131 h 559594"/>
                <a:gd name="connsiteX9" fmla="*/ 7142 w 414338"/>
                <a:gd name="connsiteY9" fmla="*/ 0 h 559594"/>
                <a:gd name="connsiteX0" fmla="*/ 7142 w 414338"/>
                <a:gd name="connsiteY0" fmla="*/ 0 h 559594"/>
                <a:gd name="connsiteX1" fmla="*/ 216693 w 414338"/>
                <a:gd name="connsiteY1" fmla="*/ 2381 h 559594"/>
                <a:gd name="connsiteX2" fmla="*/ 311943 w 414338"/>
                <a:gd name="connsiteY2" fmla="*/ 135731 h 559594"/>
                <a:gd name="connsiteX3" fmla="*/ 404812 w 414338"/>
                <a:gd name="connsiteY3" fmla="*/ 4762 h 559594"/>
                <a:gd name="connsiteX4" fmla="*/ 414338 w 414338"/>
                <a:gd name="connsiteY4" fmla="*/ 554831 h 559594"/>
                <a:gd name="connsiteX5" fmla="*/ 321468 w 414338"/>
                <a:gd name="connsiteY5" fmla="*/ 423862 h 559594"/>
                <a:gd name="connsiteX6" fmla="*/ 216693 w 414338"/>
                <a:gd name="connsiteY6" fmla="*/ 559594 h 559594"/>
                <a:gd name="connsiteX7" fmla="*/ 0 w 414338"/>
                <a:gd name="connsiteY7" fmla="*/ 559594 h 559594"/>
                <a:gd name="connsiteX8" fmla="*/ 204788 w 414338"/>
                <a:gd name="connsiteY8" fmla="*/ 285750 h 559594"/>
                <a:gd name="connsiteX9" fmla="*/ 7142 w 414338"/>
                <a:gd name="connsiteY9" fmla="*/ 0 h 559594"/>
                <a:gd name="connsiteX0" fmla="*/ 7142 w 409576"/>
                <a:gd name="connsiteY0" fmla="*/ 0 h 559594"/>
                <a:gd name="connsiteX1" fmla="*/ 216693 w 409576"/>
                <a:gd name="connsiteY1" fmla="*/ 2381 h 559594"/>
                <a:gd name="connsiteX2" fmla="*/ 311943 w 409576"/>
                <a:gd name="connsiteY2" fmla="*/ 135731 h 559594"/>
                <a:gd name="connsiteX3" fmla="*/ 404812 w 409576"/>
                <a:gd name="connsiteY3" fmla="*/ 4762 h 559594"/>
                <a:gd name="connsiteX4" fmla="*/ 409576 w 409576"/>
                <a:gd name="connsiteY4" fmla="*/ 557213 h 559594"/>
                <a:gd name="connsiteX5" fmla="*/ 321468 w 409576"/>
                <a:gd name="connsiteY5" fmla="*/ 423862 h 559594"/>
                <a:gd name="connsiteX6" fmla="*/ 216693 w 409576"/>
                <a:gd name="connsiteY6" fmla="*/ 559594 h 559594"/>
                <a:gd name="connsiteX7" fmla="*/ 0 w 409576"/>
                <a:gd name="connsiteY7" fmla="*/ 559594 h 559594"/>
                <a:gd name="connsiteX8" fmla="*/ 204788 w 409576"/>
                <a:gd name="connsiteY8" fmla="*/ 285750 h 559594"/>
                <a:gd name="connsiteX9" fmla="*/ 7142 w 409576"/>
                <a:gd name="connsiteY9" fmla="*/ 0 h 559594"/>
                <a:gd name="connsiteX0" fmla="*/ 7142 w 409576"/>
                <a:gd name="connsiteY0" fmla="*/ 0 h 559594"/>
                <a:gd name="connsiteX1" fmla="*/ 216693 w 409576"/>
                <a:gd name="connsiteY1" fmla="*/ 2381 h 559594"/>
                <a:gd name="connsiteX2" fmla="*/ 311943 w 409576"/>
                <a:gd name="connsiteY2" fmla="*/ 135731 h 559594"/>
                <a:gd name="connsiteX3" fmla="*/ 404812 w 409576"/>
                <a:gd name="connsiteY3" fmla="*/ 4762 h 559594"/>
                <a:gd name="connsiteX4" fmla="*/ 409576 w 409576"/>
                <a:gd name="connsiteY4" fmla="*/ 554832 h 559594"/>
                <a:gd name="connsiteX5" fmla="*/ 321468 w 409576"/>
                <a:gd name="connsiteY5" fmla="*/ 423862 h 559594"/>
                <a:gd name="connsiteX6" fmla="*/ 216693 w 409576"/>
                <a:gd name="connsiteY6" fmla="*/ 559594 h 559594"/>
                <a:gd name="connsiteX7" fmla="*/ 0 w 409576"/>
                <a:gd name="connsiteY7" fmla="*/ 559594 h 559594"/>
                <a:gd name="connsiteX8" fmla="*/ 204788 w 409576"/>
                <a:gd name="connsiteY8" fmla="*/ 285750 h 559594"/>
                <a:gd name="connsiteX9" fmla="*/ 7142 w 409576"/>
                <a:gd name="connsiteY9" fmla="*/ 0 h 559594"/>
                <a:gd name="connsiteX0" fmla="*/ 7142 w 407195"/>
                <a:gd name="connsiteY0" fmla="*/ 0 h 559594"/>
                <a:gd name="connsiteX1" fmla="*/ 216693 w 407195"/>
                <a:gd name="connsiteY1" fmla="*/ 2381 h 559594"/>
                <a:gd name="connsiteX2" fmla="*/ 311943 w 407195"/>
                <a:gd name="connsiteY2" fmla="*/ 135731 h 559594"/>
                <a:gd name="connsiteX3" fmla="*/ 404812 w 407195"/>
                <a:gd name="connsiteY3" fmla="*/ 4762 h 559594"/>
                <a:gd name="connsiteX4" fmla="*/ 407195 w 407195"/>
                <a:gd name="connsiteY4" fmla="*/ 554832 h 559594"/>
                <a:gd name="connsiteX5" fmla="*/ 321468 w 407195"/>
                <a:gd name="connsiteY5" fmla="*/ 423862 h 559594"/>
                <a:gd name="connsiteX6" fmla="*/ 216693 w 407195"/>
                <a:gd name="connsiteY6" fmla="*/ 559594 h 559594"/>
                <a:gd name="connsiteX7" fmla="*/ 0 w 407195"/>
                <a:gd name="connsiteY7" fmla="*/ 559594 h 559594"/>
                <a:gd name="connsiteX8" fmla="*/ 204788 w 407195"/>
                <a:gd name="connsiteY8" fmla="*/ 285750 h 559594"/>
                <a:gd name="connsiteX9" fmla="*/ 7142 w 407195"/>
                <a:gd name="connsiteY9" fmla="*/ 0 h 559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7195" h="559594">
                  <a:moveTo>
                    <a:pt x="7142" y="0"/>
                  </a:moveTo>
                  <a:lnTo>
                    <a:pt x="216693" y="2381"/>
                  </a:lnTo>
                  <a:lnTo>
                    <a:pt x="311943" y="135731"/>
                  </a:lnTo>
                  <a:lnTo>
                    <a:pt x="404812" y="4762"/>
                  </a:lnTo>
                  <a:cubicBezTo>
                    <a:pt x="407193" y="180974"/>
                    <a:pt x="404814" y="378620"/>
                    <a:pt x="407195" y="554832"/>
                  </a:cubicBezTo>
                  <a:lnTo>
                    <a:pt x="321468" y="423862"/>
                  </a:lnTo>
                  <a:lnTo>
                    <a:pt x="216693" y="559594"/>
                  </a:lnTo>
                  <a:lnTo>
                    <a:pt x="0" y="559594"/>
                  </a:lnTo>
                  <a:lnTo>
                    <a:pt x="204788" y="285750"/>
                  </a:lnTo>
                  <a:lnTo>
                    <a:pt x="7142" y="0"/>
                  </a:lnTo>
                  <a:close/>
                </a:path>
              </a:pathLst>
            </a:custGeom>
            <a:solidFill>
              <a:srgbClr val="44B6C7"/>
            </a:solidFill>
            <a:ln w="1270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00"/>
              <a:endParaRPr lang="en-US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086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5"/>
            <a:ext cx="10972801" cy="7511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09600" y="1055909"/>
            <a:ext cx="10972801" cy="0"/>
          </a:xfrm>
          <a:prstGeom prst="line">
            <a:avLst/>
          </a:prstGeom>
          <a:ln w="6350"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20435" y="0"/>
            <a:ext cx="6071565" cy="6858000"/>
          </a:xfrm>
          <a:prstGeom prst="rect">
            <a:avLst/>
          </a:prstGeom>
        </p:spPr>
      </p:pic>
      <p:sp>
        <p:nvSpPr>
          <p:cNvPr id="53" name="Freeform 52"/>
          <p:cNvSpPr/>
          <p:nvPr userDrawn="1"/>
        </p:nvSpPr>
        <p:spPr>
          <a:xfrm>
            <a:off x="-1" y="0"/>
            <a:ext cx="9320037" cy="6858000"/>
          </a:xfrm>
          <a:custGeom>
            <a:avLst/>
            <a:gdLst>
              <a:gd name="connsiteX0" fmla="*/ 0 w 9317610"/>
              <a:gd name="connsiteY0" fmla="*/ 0 h 6858000"/>
              <a:gd name="connsiteX1" fmla="*/ 3044826 w 9317610"/>
              <a:gd name="connsiteY1" fmla="*/ 0 h 6858000"/>
              <a:gd name="connsiteX2" fmla="*/ 3617260 w 9317610"/>
              <a:gd name="connsiteY2" fmla="*/ 0 h 6858000"/>
              <a:gd name="connsiteX3" fmla="*/ 9317610 w 9317610"/>
              <a:gd name="connsiteY3" fmla="*/ 0 h 6858000"/>
              <a:gd name="connsiteX4" fmla="*/ 9317610 w 9317610"/>
              <a:gd name="connsiteY4" fmla="*/ 1 h 6858000"/>
              <a:gd name="connsiteX5" fmla="*/ 6732584 w 9317610"/>
              <a:gd name="connsiteY5" fmla="*/ 1 h 6858000"/>
              <a:gd name="connsiteX6" fmla="*/ 9311253 w 9317610"/>
              <a:gd name="connsiteY6" fmla="*/ 3432956 h 6858000"/>
              <a:gd name="connsiteX7" fmla="*/ 6732585 w 9317610"/>
              <a:gd name="connsiteY7" fmla="*/ 6858000 h 6858000"/>
              <a:gd name="connsiteX8" fmla="*/ 3617260 w 9317610"/>
              <a:gd name="connsiteY8" fmla="*/ 6858000 h 6858000"/>
              <a:gd name="connsiteX9" fmla="*/ 3044826 w 9317610"/>
              <a:gd name="connsiteY9" fmla="*/ 6858000 h 6858000"/>
              <a:gd name="connsiteX10" fmla="*/ 0 w 931761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17610" h="6858000">
                <a:moveTo>
                  <a:pt x="0" y="0"/>
                </a:moveTo>
                <a:lnTo>
                  <a:pt x="3044826" y="0"/>
                </a:lnTo>
                <a:lnTo>
                  <a:pt x="3617260" y="0"/>
                </a:lnTo>
                <a:lnTo>
                  <a:pt x="9317610" y="0"/>
                </a:lnTo>
                <a:lnTo>
                  <a:pt x="9317610" y="1"/>
                </a:lnTo>
                <a:lnTo>
                  <a:pt x="6732584" y="1"/>
                </a:lnTo>
                <a:lnTo>
                  <a:pt x="9311253" y="3432956"/>
                </a:lnTo>
                <a:lnTo>
                  <a:pt x="6732585" y="6858000"/>
                </a:lnTo>
                <a:lnTo>
                  <a:pt x="3617260" y="6858000"/>
                </a:lnTo>
                <a:lnTo>
                  <a:pt x="3044826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43000"/>
                </a:schemeClr>
              </a:gs>
              <a:gs pos="41000">
                <a:schemeClr val="bg1"/>
              </a:gs>
            </a:gsLst>
            <a:lin ang="10800000" scaled="0"/>
            <a:tileRect/>
          </a:gradFill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09059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1" name="Rectangle 17"/>
          <p:cNvSpPr/>
          <p:nvPr userDrawn="1"/>
        </p:nvSpPr>
        <p:spPr>
          <a:xfrm flipV="1">
            <a:off x="9378062" y="5154408"/>
            <a:ext cx="2446093" cy="1703592"/>
          </a:xfrm>
          <a:custGeom>
            <a:avLst/>
            <a:gdLst/>
            <a:ahLst/>
            <a:cxnLst/>
            <a:rect l="l" t="t" r="r" b="b"/>
            <a:pathLst>
              <a:path w="2445456" h="1703592">
                <a:moveTo>
                  <a:pt x="0" y="0"/>
                </a:moveTo>
                <a:lnTo>
                  <a:pt x="2445456" y="0"/>
                </a:lnTo>
                <a:lnTo>
                  <a:pt x="2445456" y="4849"/>
                </a:lnTo>
                <a:lnTo>
                  <a:pt x="1234315" y="1703592"/>
                </a:lnTo>
                <a:close/>
              </a:path>
            </a:pathLst>
          </a:custGeom>
          <a:solidFill>
            <a:schemeClr val="bg1">
              <a:alpha val="0"/>
            </a:schemeClr>
          </a:solidFill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09059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7" name="Rectangle 13"/>
          <p:cNvSpPr/>
          <p:nvPr userDrawn="1"/>
        </p:nvSpPr>
        <p:spPr>
          <a:xfrm>
            <a:off x="11910069" y="3051886"/>
            <a:ext cx="281931" cy="754231"/>
          </a:xfrm>
          <a:custGeom>
            <a:avLst/>
            <a:gdLst/>
            <a:ahLst/>
            <a:cxnLst/>
            <a:rect l="l" t="t" r="r" b="b"/>
            <a:pathLst>
              <a:path w="281858" h="754231">
                <a:moveTo>
                  <a:pt x="281858" y="0"/>
                </a:moveTo>
                <a:lnTo>
                  <a:pt x="281858" y="754231"/>
                </a:lnTo>
                <a:lnTo>
                  <a:pt x="0" y="37755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09059"/>
            <a:endParaRPr lang="en-US" sz="2400" dirty="0">
              <a:solidFill>
                <a:srgbClr val="FFFFFF"/>
              </a:solidFill>
            </a:endParaRPr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9378063" y="5009796"/>
            <a:ext cx="2653734" cy="1848204"/>
            <a:chOff x="6330795" y="5009796"/>
            <a:chExt cx="2653043" cy="1848204"/>
          </a:xfrm>
        </p:grpSpPr>
        <p:sp>
          <p:nvSpPr>
            <p:cNvPr id="49" name="Rectangle 17"/>
            <p:cNvSpPr/>
            <p:nvPr/>
          </p:nvSpPr>
          <p:spPr>
            <a:xfrm flipV="1">
              <a:off x="6330796" y="5154408"/>
              <a:ext cx="2445456" cy="1703592"/>
            </a:xfrm>
            <a:custGeom>
              <a:avLst/>
              <a:gdLst/>
              <a:ahLst/>
              <a:cxnLst/>
              <a:rect l="l" t="t" r="r" b="b"/>
              <a:pathLst>
                <a:path w="2445456" h="1703592">
                  <a:moveTo>
                    <a:pt x="0" y="0"/>
                  </a:moveTo>
                  <a:lnTo>
                    <a:pt x="2445456" y="0"/>
                  </a:lnTo>
                  <a:lnTo>
                    <a:pt x="2445456" y="4849"/>
                  </a:lnTo>
                  <a:lnTo>
                    <a:pt x="1234315" y="1703592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059"/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50" name="Rectangle 17"/>
            <p:cNvSpPr/>
            <p:nvPr/>
          </p:nvSpPr>
          <p:spPr>
            <a:xfrm flipV="1">
              <a:off x="6333177" y="5154408"/>
              <a:ext cx="2445456" cy="1703592"/>
            </a:xfrm>
            <a:custGeom>
              <a:avLst/>
              <a:gdLst/>
              <a:ahLst/>
              <a:cxnLst/>
              <a:rect l="l" t="t" r="r" b="b"/>
              <a:pathLst>
                <a:path w="2445456" h="1703592">
                  <a:moveTo>
                    <a:pt x="0" y="0"/>
                  </a:moveTo>
                  <a:lnTo>
                    <a:pt x="2445456" y="0"/>
                  </a:lnTo>
                  <a:lnTo>
                    <a:pt x="2445456" y="4849"/>
                  </a:lnTo>
                  <a:lnTo>
                    <a:pt x="1234315" y="1703592"/>
                  </a:ln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 w="1270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059"/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51" name="Rectangle 17"/>
            <p:cNvSpPr/>
            <p:nvPr/>
          </p:nvSpPr>
          <p:spPr>
            <a:xfrm flipV="1">
              <a:off x="6330795" y="5009796"/>
              <a:ext cx="2653043" cy="1848204"/>
            </a:xfrm>
            <a:custGeom>
              <a:avLst/>
              <a:gdLst/>
              <a:ahLst/>
              <a:cxnLst/>
              <a:rect l="l" t="t" r="r" b="b"/>
              <a:pathLst>
                <a:path w="2445456" h="1703592">
                  <a:moveTo>
                    <a:pt x="0" y="0"/>
                  </a:moveTo>
                  <a:lnTo>
                    <a:pt x="2445456" y="0"/>
                  </a:lnTo>
                  <a:lnTo>
                    <a:pt x="2445456" y="4849"/>
                  </a:lnTo>
                  <a:lnTo>
                    <a:pt x="1234315" y="1703592"/>
                  </a:ln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 w="1270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059"/>
              <a:endParaRPr lang="en-US" sz="24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2" name="Group 41"/>
          <p:cNvGrpSpPr/>
          <p:nvPr userDrawn="1"/>
        </p:nvGrpSpPr>
        <p:grpSpPr>
          <a:xfrm>
            <a:off x="9378063" y="0"/>
            <a:ext cx="2653734" cy="1848204"/>
            <a:chOff x="6330795" y="0"/>
            <a:chExt cx="2653043" cy="1848204"/>
          </a:xfrm>
        </p:grpSpPr>
        <p:sp>
          <p:nvSpPr>
            <p:cNvPr id="43" name="Rectangle 17"/>
            <p:cNvSpPr/>
            <p:nvPr/>
          </p:nvSpPr>
          <p:spPr>
            <a:xfrm>
              <a:off x="6333177" y="0"/>
              <a:ext cx="2445456" cy="1703592"/>
            </a:xfrm>
            <a:custGeom>
              <a:avLst/>
              <a:gdLst/>
              <a:ahLst/>
              <a:cxnLst/>
              <a:rect l="l" t="t" r="r" b="b"/>
              <a:pathLst>
                <a:path w="2445456" h="1703592">
                  <a:moveTo>
                    <a:pt x="0" y="0"/>
                  </a:moveTo>
                  <a:lnTo>
                    <a:pt x="2445456" y="0"/>
                  </a:lnTo>
                  <a:lnTo>
                    <a:pt x="2445456" y="4849"/>
                  </a:lnTo>
                  <a:lnTo>
                    <a:pt x="1234315" y="1703592"/>
                  </a:ln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 w="1270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059"/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44" name="Rectangle 17"/>
            <p:cNvSpPr/>
            <p:nvPr/>
          </p:nvSpPr>
          <p:spPr>
            <a:xfrm>
              <a:off x="6330795" y="0"/>
              <a:ext cx="2653043" cy="1848204"/>
            </a:xfrm>
            <a:custGeom>
              <a:avLst/>
              <a:gdLst/>
              <a:ahLst/>
              <a:cxnLst/>
              <a:rect l="l" t="t" r="r" b="b"/>
              <a:pathLst>
                <a:path w="2445456" h="1703592">
                  <a:moveTo>
                    <a:pt x="0" y="0"/>
                  </a:moveTo>
                  <a:lnTo>
                    <a:pt x="2445456" y="0"/>
                  </a:lnTo>
                  <a:lnTo>
                    <a:pt x="2445456" y="4849"/>
                  </a:lnTo>
                  <a:lnTo>
                    <a:pt x="1234315" y="1703592"/>
                  </a:lnTo>
                  <a:close/>
                </a:path>
              </a:pathLst>
            </a:custGeom>
            <a:solidFill>
              <a:schemeClr val="bg1">
                <a:alpha val="45000"/>
              </a:schemeClr>
            </a:solidFill>
            <a:ln w="1270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09059"/>
              <a:endParaRPr lang="en-US" sz="2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52" name="Freeform 51"/>
          <p:cNvSpPr/>
          <p:nvPr userDrawn="1"/>
        </p:nvSpPr>
        <p:spPr>
          <a:xfrm>
            <a:off x="-1" y="0"/>
            <a:ext cx="9116274" cy="6858000"/>
          </a:xfrm>
          <a:custGeom>
            <a:avLst/>
            <a:gdLst>
              <a:gd name="connsiteX0" fmla="*/ 0 w 9113900"/>
              <a:gd name="connsiteY0" fmla="*/ 0 h 6858000"/>
              <a:gd name="connsiteX1" fmla="*/ 3044825 w 9113900"/>
              <a:gd name="connsiteY1" fmla="*/ 0 h 6858000"/>
              <a:gd name="connsiteX2" fmla="*/ 3739755 w 9113900"/>
              <a:gd name="connsiteY2" fmla="*/ 0 h 6858000"/>
              <a:gd name="connsiteX3" fmla="*/ 9113900 w 9113900"/>
              <a:gd name="connsiteY3" fmla="*/ 0 h 6858000"/>
              <a:gd name="connsiteX4" fmla="*/ 9113900 w 9113900"/>
              <a:gd name="connsiteY4" fmla="*/ 1 h 6858000"/>
              <a:gd name="connsiteX5" fmla="*/ 6528874 w 9113900"/>
              <a:gd name="connsiteY5" fmla="*/ 1 h 6858000"/>
              <a:gd name="connsiteX6" fmla="*/ 9107543 w 9113900"/>
              <a:gd name="connsiteY6" fmla="*/ 3432956 h 6858000"/>
              <a:gd name="connsiteX7" fmla="*/ 6528875 w 9113900"/>
              <a:gd name="connsiteY7" fmla="*/ 6858000 h 6858000"/>
              <a:gd name="connsiteX8" fmla="*/ 3739755 w 9113900"/>
              <a:gd name="connsiteY8" fmla="*/ 6858000 h 6858000"/>
              <a:gd name="connsiteX9" fmla="*/ 3044825 w 9113900"/>
              <a:gd name="connsiteY9" fmla="*/ 6858000 h 6858000"/>
              <a:gd name="connsiteX10" fmla="*/ 0 w 911390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13900" h="6858000">
                <a:moveTo>
                  <a:pt x="0" y="0"/>
                </a:moveTo>
                <a:lnTo>
                  <a:pt x="3044825" y="0"/>
                </a:lnTo>
                <a:lnTo>
                  <a:pt x="3739755" y="0"/>
                </a:lnTo>
                <a:lnTo>
                  <a:pt x="9113900" y="0"/>
                </a:lnTo>
                <a:lnTo>
                  <a:pt x="9113900" y="1"/>
                </a:lnTo>
                <a:lnTo>
                  <a:pt x="6528874" y="1"/>
                </a:lnTo>
                <a:lnTo>
                  <a:pt x="9107543" y="3432956"/>
                </a:lnTo>
                <a:lnTo>
                  <a:pt x="6528875" y="6858000"/>
                </a:lnTo>
                <a:lnTo>
                  <a:pt x="3739755" y="6858000"/>
                </a:lnTo>
                <a:lnTo>
                  <a:pt x="3044825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36000"/>
                </a:schemeClr>
              </a:gs>
              <a:gs pos="41000">
                <a:schemeClr val="bg1"/>
              </a:gs>
            </a:gsLst>
            <a:lin ang="10800000" scaled="0"/>
            <a:tileRect/>
          </a:gradFill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09059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ctrTitle" hasCustomPrompt="1"/>
          </p:nvPr>
        </p:nvSpPr>
        <p:spPr>
          <a:xfrm>
            <a:off x="609602" y="1934080"/>
            <a:ext cx="6951250" cy="535531"/>
          </a:xfrm>
          <a:noFill/>
        </p:spPr>
        <p:txBody>
          <a:bodyPr wrap="square" rtlCol="0" anchor="t" anchorCtr="0">
            <a:spAutoFit/>
          </a:bodyPr>
          <a:lstStyle>
            <a:lvl1pPr>
              <a:defRPr lang="en-US" sz="3200" dirty="0">
                <a:solidFill>
                  <a:srgbClr val="003A69"/>
                </a:solidFill>
              </a:defRPr>
            </a:lvl1pPr>
          </a:lstStyle>
          <a:p>
            <a:pPr marL="0" lvl="0" defTabSz="914415"/>
            <a:r>
              <a:rPr lang="ga-IE" dirty="0" smtClean="0"/>
              <a:t>Click to edit master title style</a:t>
            </a:r>
            <a:endParaRPr lang="en-US" dirty="0"/>
          </a:p>
        </p:txBody>
      </p:sp>
      <p:sp>
        <p:nvSpPr>
          <p:cNvPr id="2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4008430"/>
            <a:ext cx="6522001" cy="838160"/>
          </a:xfrm>
        </p:spPr>
        <p:txBody>
          <a:bodyPr wrap="square" lIns="91440" tIns="45720">
            <a:noAutofit/>
          </a:bodyPr>
          <a:lstStyle>
            <a:lvl1pPr marL="0" indent="0" algn="l" defTabSz="914415" rtl="0" eaLnBrk="1" latinLnBrk="0" hangingPunct="1">
              <a:buNone/>
              <a:tabLst>
                <a:tab pos="2514642" algn="l"/>
              </a:tabLst>
              <a:defRPr lang="en-US" sz="2400" b="1" kern="1200" dirty="0">
                <a:solidFill>
                  <a:schemeClr val="accent4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 smtClean="0"/>
              <a:t>Click to edit master subtitle style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09600" y="5088370"/>
            <a:ext cx="6522001" cy="582613"/>
          </a:xfrm>
        </p:spPr>
        <p:txBody>
          <a:bodyPr/>
          <a:lstStyle>
            <a:lvl1pPr marL="0" indent="0" algn="l" defTabSz="914415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None/>
              <a:tabLst>
                <a:tab pos="2514642" algn="l"/>
              </a:tabLst>
              <a:defRPr lang="en-US" sz="1800" b="1" kern="1200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8982"/>
            <a:ext cx="7526711" cy="916021"/>
          </a:xfrm>
          <a:prstGeom prst="rect">
            <a:avLst/>
          </a:prstGeom>
        </p:spPr>
      </p:pic>
      <p:sp>
        <p:nvSpPr>
          <p:cNvPr id="30" name="Freeform 29"/>
          <p:cNvSpPr/>
          <p:nvPr userDrawn="1"/>
        </p:nvSpPr>
        <p:spPr>
          <a:xfrm>
            <a:off x="8694724" y="2036321"/>
            <a:ext cx="819010" cy="723515"/>
          </a:xfrm>
          <a:custGeom>
            <a:avLst/>
            <a:gdLst>
              <a:gd name="connsiteX0" fmla="*/ 2381 w 1233487"/>
              <a:gd name="connsiteY0" fmla="*/ 0 h 1090612"/>
              <a:gd name="connsiteX1" fmla="*/ 421481 w 1233487"/>
              <a:gd name="connsiteY1" fmla="*/ 0 h 1090612"/>
              <a:gd name="connsiteX2" fmla="*/ 616743 w 1233487"/>
              <a:gd name="connsiteY2" fmla="*/ 266700 h 1090612"/>
              <a:gd name="connsiteX3" fmla="*/ 812006 w 1233487"/>
              <a:gd name="connsiteY3" fmla="*/ 2381 h 1090612"/>
              <a:gd name="connsiteX4" fmla="*/ 1233487 w 1233487"/>
              <a:gd name="connsiteY4" fmla="*/ 0 h 1090612"/>
              <a:gd name="connsiteX5" fmla="*/ 823912 w 1233487"/>
              <a:gd name="connsiteY5" fmla="*/ 540543 h 1090612"/>
              <a:gd name="connsiteX6" fmla="*/ 1228725 w 1233487"/>
              <a:gd name="connsiteY6" fmla="*/ 1085850 h 1090612"/>
              <a:gd name="connsiteX7" fmla="*/ 814387 w 1233487"/>
              <a:gd name="connsiteY7" fmla="*/ 1090612 h 1090612"/>
              <a:gd name="connsiteX8" fmla="*/ 614362 w 1233487"/>
              <a:gd name="connsiteY8" fmla="*/ 812006 h 1090612"/>
              <a:gd name="connsiteX9" fmla="*/ 414337 w 1233487"/>
              <a:gd name="connsiteY9" fmla="*/ 1088231 h 1090612"/>
              <a:gd name="connsiteX10" fmla="*/ 0 w 1233487"/>
              <a:gd name="connsiteY10" fmla="*/ 1088231 h 1090612"/>
              <a:gd name="connsiteX11" fmla="*/ 407193 w 1233487"/>
              <a:gd name="connsiteY11" fmla="*/ 547687 h 1090612"/>
              <a:gd name="connsiteX12" fmla="*/ 2381 w 1233487"/>
              <a:gd name="connsiteY12" fmla="*/ 0 h 1090612"/>
              <a:gd name="connsiteX0" fmla="*/ 2381 w 1233487"/>
              <a:gd name="connsiteY0" fmla="*/ 0 h 1090612"/>
              <a:gd name="connsiteX1" fmla="*/ 421481 w 1233487"/>
              <a:gd name="connsiteY1" fmla="*/ 0 h 1090612"/>
              <a:gd name="connsiteX2" fmla="*/ 616743 w 1233487"/>
              <a:gd name="connsiteY2" fmla="*/ 266700 h 1090612"/>
              <a:gd name="connsiteX3" fmla="*/ 804862 w 1233487"/>
              <a:gd name="connsiteY3" fmla="*/ 2381 h 1090612"/>
              <a:gd name="connsiteX4" fmla="*/ 1233487 w 1233487"/>
              <a:gd name="connsiteY4" fmla="*/ 0 h 1090612"/>
              <a:gd name="connsiteX5" fmla="*/ 823912 w 1233487"/>
              <a:gd name="connsiteY5" fmla="*/ 540543 h 1090612"/>
              <a:gd name="connsiteX6" fmla="*/ 1228725 w 1233487"/>
              <a:gd name="connsiteY6" fmla="*/ 1085850 h 1090612"/>
              <a:gd name="connsiteX7" fmla="*/ 814387 w 1233487"/>
              <a:gd name="connsiteY7" fmla="*/ 1090612 h 1090612"/>
              <a:gd name="connsiteX8" fmla="*/ 614362 w 1233487"/>
              <a:gd name="connsiteY8" fmla="*/ 812006 h 1090612"/>
              <a:gd name="connsiteX9" fmla="*/ 414337 w 1233487"/>
              <a:gd name="connsiteY9" fmla="*/ 1088231 h 1090612"/>
              <a:gd name="connsiteX10" fmla="*/ 0 w 1233487"/>
              <a:gd name="connsiteY10" fmla="*/ 1088231 h 1090612"/>
              <a:gd name="connsiteX11" fmla="*/ 407193 w 1233487"/>
              <a:gd name="connsiteY11" fmla="*/ 547687 h 1090612"/>
              <a:gd name="connsiteX12" fmla="*/ 2381 w 1233487"/>
              <a:gd name="connsiteY12" fmla="*/ 0 h 1090612"/>
              <a:gd name="connsiteX0" fmla="*/ 2381 w 1233487"/>
              <a:gd name="connsiteY0" fmla="*/ 0 h 1090612"/>
              <a:gd name="connsiteX1" fmla="*/ 421481 w 1233487"/>
              <a:gd name="connsiteY1" fmla="*/ 0 h 1090612"/>
              <a:gd name="connsiteX2" fmla="*/ 616743 w 1233487"/>
              <a:gd name="connsiteY2" fmla="*/ 266700 h 1090612"/>
              <a:gd name="connsiteX3" fmla="*/ 804862 w 1233487"/>
              <a:gd name="connsiteY3" fmla="*/ 2381 h 1090612"/>
              <a:gd name="connsiteX4" fmla="*/ 1233487 w 1233487"/>
              <a:gd name="connsiteY4" fmla="*/ 0 h 1090612"/>
              <a:gd name="connsiteX5" fmla="*/ 823912 w 1233487"/>
              <a:gd name="connsiteY5" fmla="*/ 540543 h 1090612"/>
              <a:gd name="connsiteX6" fmla="*/ 1228725 w 1233487"/>
              <a:gd name="connsiteY6" fmla="*/ 1085850 h 1090612"/>
              <a:gd name="connsiteX7" fmla="*/ 814387 w 1233487"/>
              <a:gd name="connsiteY7" fmla="*/ 1090612 h 1090612"/>
              <a:gd name="connsiteX8" fmla="*/ 614362 w 1233487"/>
              <a:gd name="connsiteY8" fmla="*/ 812006 h 1090612"/>
              <a:gd name="connsiteX9" fmla="*/ 414337 w 1233487"/>
              <a:gd name="connsiteY9" fmla="*/ 1088231 h 1090612"/>
              <a:gd name="connsiteX10" fmla="*/ 0 w 1233487"/>
              <a:gd name="connsiteY10" fmla="*/ 1088231 h 1090612"/>
              <a:gd name="connsiteX11" fmla="*/ 407193 w 1233487"/>
              <a:gd name="connsiteY11" fmla="*/ 547687 h 1090612"/>
              <a:gd name="connsiteX12" fmla="*/ 2381 w 1233487"/>
              <a:gd name="connsiteY12" fmla="*/ 0 h 1090612"/>
              <a:gd name="connsiteX0" fmla="*/ 2381 w 1233487"/>
              <a:gd name="connsiteY0" fmla="*/ 0 h 1090612"/>
              <a:gd name="connsiteX1" fmla="*/ 421481 w 1233487"/>
              <a:gd name="connsiteY1" fmla="*/ 0 h 1090612"/>
              <a:gd name="connsiteX2" fmla="*/ 616743 w 1233487"/>
              <a:gd name="connsiteY2" fmla="*/ 266700 h 1090612"/>
              <a:gd name="connsiteX3" fmla="*/ 804862 w 1233487"/>
              <a:gd name="connsiteY3" fmla="*/ 2381 h 1090612"/>
              <a:gd name="connsiteX4" fmla="*/ 1233487 w 1233487"/>
              <a:gd name="connsiteY4" fmla="*/ 0 h 1090612"/>
              <a:gd name="connsiteX5" fmla="*/ 823912 w 1233487"/>
              <a:gd name="connsiteY5" fmla="*/ 540543 h 1090612"/>
              <a:gd name="connsiteX6" fmla="*/ 1222245 w 1233487"/>
              <a:gd name="connsiteY6" fmla="*/ 1082609 h 1090612"/>
              <a:gd name="connsiteX7" fmla="*/ 814387 w 1233487"/>
              <a:gd name="connsiteY7" fmla="*/ 1090612 h 1090612"/>
              <a:gd name="connsiteX8" fmla="*/ 614362 w 1233487"/>
              <a:gd name="connsiteY8" fmla="*/ 812006 h 1090612"/>
              <a:gd name="connsiteX9" fmla="*/ 414337 w 1233487"/>
              <a:gd name="connsiteY9" fmla="*/ 1088231 h 1090612"/>
              <a:gd name="connsiteX10" fmla="*/ 0 w 1233487"/>
              <a:gd name="connsiteY10" fmla="*/ 1088231 h 1090612"/>
              <a:gd name="connsiteX11" fmla="*/ 407193 w 1233487"/>
              <a:gd name="connsiteY11" fmla="*/ 547687 h 1090612"/>
              <a:gd name="connsiteX12" fmla="*/ 2381 w 1233487"/>
              <a:gd name="connsiteY12" fmla="*/ 0 h 1090612"/>
              <a:gd name="connsiteX0" fmla="*/ 2381 w 1233487"/>
              <a:gd name="connsiteY0" fmla="*/ 0 h 1090612"/>
              <a:gd name="connsiteX1" fmla="*/ 421481 w 1233487"/>
              <a:gd name="connsiteY1" fmla="*/ 0 h 1090612"/>
              <a:gd name="connsiteX2" fmla="*/ 616743 w 1233487"/>
              <a:gd name="connsiteY2" fmla="*/ 266700 h 1090612"/>
              <a:gd name="connsiteX3" fmla="*/ 804862 w 1233487"/>
              <a:gd name="connsiteY3" fmla="*/ 2381 h 1090612"/>
              <a:gd name="connsiteX4" fmla="*/ 1233487 w 1233487"/>
              <a:gd name="connsiteY4" fmla="*/ 0 h 1090612"/>
              <a:gd name="connsiteX5" fmla="*/ 823912 w 1233487"/>
              <a:gd name="connsiteY5" fmla="*/ 540543 h 1090612"/>
              <a:gd name="connsiteX6" fmla="*/ 1228725 w 1233487"/>
              <a:gd name="connsiteY6" fmla="*/ 1085850 h 1090612"/>
              <a:gd name="connsiteX7" fmla="*/ 814387 w 1233487"/>
              <a:gd name="connsiteY7" fmla="*/ 1090612 h 1090612"/>
              <a:gd name="connsiteX8" fmla="*/ 614362 w 1233487"/>
              <a:gd name="connsiteY8" fmla="*/ 812006 h 1090612"/>
              <a:gd name="connsiteX9" fmla="*/ 414337 w 1233487"/>
              <a:gd name="connsiteY9" fmla="*/ 1088231 h 1090612"/>
              <a:gd name="connsiteX10" fmla="*/ 0 w 1233487"/>
              <a:gd name="connsiteY10" fmla="*/ 1088231 h 1090612"/>
              <a:gd name="connsiteX11" fmla="*/ 407193 w 1233487"/>
              <a:gd name="connsiteY11" fmla="*/ 547687 h 1090612"/>
              <a:gd name="connsiteX12" fmla="*/ 2381 w 1233487"/>
              <a:gd name="connsiteY12" fmla="*/ 0 h 1090612"/>
              <a:gd name="connsiteX0" fmla="*/ 2381 w 1233487"/>
              <a:gd name="connsiteY0" fmla="*/ 0 h 1090612"/>
              <a:gd name="connsiteX1" fmla="*/ 421481 w 1233487"/>
              <a:gd name="connsiteY1" fmla="*/ 0 h 1090612"/>
              <a:gd name="connsiteX2" fmla="*/ 616743 w 1233487"/>
              <a:gd name="connsiteY2" fmla="*/ 266700 h 1090612"/>
              <a:gd name="connsiteX3" fmla="*/ 804862 w 1233487"/>
              <a:gd name="connsiteY3" fmla="*/ 2381 h 1090612"/>
              <a:gd name="connsiteX4" fmla="*/ 1233487 w 1233487"/>
              <a:gd name="connsiteY4" fmla="*/ 0 h 1090612"/>
              <a:gd name="connsiteX5" fmla="*/ 823912 w 1233487"/>
              <a:gd name="connsiteY5" fmla="*/ 540543 h 1090612"/>
              <a:gd name="connsiteX6" fmla="*/ 1228725 w 1233487"/>
              <a:gd name="connsiteY6" fmla="*/ 1085850 h 1090612"/>
              <a:gd name="connsiteX7" fmla="*/ 814387 w 1233487"/>
              <a:gd name="connsiteY7" fmla="*/ 1090612 h 1090612"/>
              <a:gd name="connsiteX8" fmla="*/ 614362 w 1233487"/>
              <a:gd name="connsiteY8" fmla="*/ 812006 h 1090612"/>
              <a:gd name="connsiteX9" fmla="*/ 414337 w 1233487"/>
              <a:gd name="connsiteY9" fmla="*/ 1088231 h 1090612"/>
              <a:gd name="connsiteX10" fmla="*/ 0 w 1233487"/>
              <a:gd name="connsiteY10" fmla="*/ 1088231 h 1090612"/>
              <a:gd name="connsiteX11" fmla="*/ 407193 w 1233487"/>
              <a:gd name="connsiteY11" fmla="*/ 547687 h 1090612"/>
              <a:gd name="connsiteX12" fmla="*/ 2381 w 1233487"/>
              <a:gd name="connsiteY12" fmla="*/ 0 h 1090612"/>
              <a:gd name="connsiteX0" fmla="*/ 2381 w 1233487"/>
              <a:gd name="connsiteY0" fmla="*/ 0 h 1088231"/>
              <a:gd name="connsiteX1" fmla="*/ 421481 w 1233487"/>
              <a:gd name="connsiteY1" fmla="*/ 0 h 1088231"/>
              <a:gd name="connsiteX2" fmla="*/ 616743 w 1233487"/>
              <a:gd name="connsiteY2" fmla="*/ 266700 h 1088231"/>
              <a:gd name="connsiteX3" fmla="*/ 804862 w 1233487"/>
              <a:gd name="connsiteY3" fmla="*/ 2381 h 1088231"/>
              <a:gd name="connsiteX4" fmla="*/ 1233487 w 1233487"/>
              <a:gd name="connsiteY4" fmla="*/ 0 h 1088231"/>
              <a:gd name="connsiteX5" fmla="*/ 823912 w 1233487"/>
              <a:gd name="connsiteY5" fmla="*/ 540543 h 1088231"/>
              <a:gd name="connsiteX6" fmla="*/ 1228725 w 1233487"/>
              <a:gd name="connsiteY6" fmla="*/ 1085850 h 1088231"/>
              <a:gd name="connsiteX7" fmla="*/ 814388 w 1233487"/>
              <a:gd name="connsiteY7" fmla="*/ 1087373 h 1088231"/>
              <a:gd name="connsiteX8" fmla="*/ 614362 w 1233487"/>
              <a:gd name="connsiteY8" fmla="*/ 812006 h 1088231"/>
              <a:gd name="connsiteX9" fmla="*/ 414337 w 1233487"/>
              <a:gd name="connsiteY9" fmla="*/ 1088231 h 1088231"/>
              <a:gd name="connsiteX10" fmla="*/ 0 w 1233487"/>
              <a:gd name="connsiteY10" fmla="*/ 1088231 h 1088231"/>
              <a:gd name="connsiteX11" fmla="*/ 407193 w 1233487"/>
              <a:gd name="connsiteY11" fmla="*/ 547687 h 1088231"/>
              <a:gd name="connsiteX12" fmla="*/ 2381 w 1233487"/>
              <a:gd name="connsiteY12" fmla="*/ 0 h 1088231"/>
              <a:gd name="connsiteX0" fmla="*/ 2381 w 1233487"/>
              <a:gd name="connsiteY0" fmla="*/ 0 h 1089090"/>
              <a:gd name="connsiteX1" fmla="*/ 421481 w 1233487"/>
              <a:gd name="connsiteY1" fmla="*/ 0 h 1089090"/>
              <a:gd name="connsiteX2" fmla="*/ 616743 w 1233487"/>
              <a:gd name="connsiteY2" fmla="*/ 266700 h 1089090"/>
              <a:gd name="connsiteX3" fmla="*/ 804862 w 1233487"/>
              <a:gd name="connsiteY3" fmla="*/ 2381 h 1089090"/>
              <a:gd name="connsiteX4" fmla="*/ 1233487 w 1233487"/>
              <a:gd name="connsiteY4" fmla="*/ 0 h 1089090"/>
              <a:gd name="connsiteX5" fmla="*/ 823912 w 1233487"/>
              <a:gd name="connsiteY5" fmla="*/ 540543 h 1089090"/>
              <a:gd name="connsiteX6" fmla="*/ 1225486 w 1233487"/>
              <a:gd name="connsiteY6" fmla="*/ 1089090 h 1089090"/>
              <a:gd name="connsiteX7" fmla="*/ 814388 w 1233487"/>
              <a:gd name="connsiteY7" fmla="*/ 1087373 h 1089090"/>
              <a:gd name="connsiteX8" fmla="*/ 614362 w 1233487"/>
              <a:gd name="connsiteY8" fmla="*/ 812006 h 1089090"/>
              <a:gd name="connsiteX9" fmla="*/ 414337 w 1233487"/>
              <a:gd name="connsiteY9" fmla="*/ 1088231 h 1089090"/>
              <a:gd name="connsiteX10" fmla="*/ 0 w 1233487"/>
              <a:gd name="connsiteY10" fmla="*/ 1088231 h 1089090"/>
              <a:gd name="connsiteX11" fmla="*/ 407193 w 1233487"/>
              <a:gd name="connsiteY11" fmla="*/ 547687 h 1089090"/>
              <a:gd name="connsiteX12" fmla="*/ 2381 w 1233487"/>
              <a:gd name="connsiteY12" fmla="*/ 0 h 1089090"/>
              <a:gd name="connsiteX0" fmla="*/ 2381 w 1233487"/>
              <a:gd name="connsiteY0" fmla="*/ 0 h 1089090"/>
              <a:gd name="connsiteX1" fmla="*/ 421481 w 1233487"/>
              <a:gd name="connsiteY1" fmla="*/ 0 h 1089090"/>
              <a:gd name="connsiteX2" fmla="*/ 616743 w 1233487"/>
              <a:gd name="connsiteY2" fmla="*/ 266700 h 1089090"/>
              <a:gd name="connsiteX3" fmla="*/ 804863 w 1233487"/>
              <a:gd name="connsiteY3" fmla="*/ 2381 h 1089090"/>
              <a:gd name="connsiteX4" fmla="*/ 1233487 w 1233487"/>
              <a:gd name="connsiteY4" fmla="*/ 0 h 1089090"/>
              <a:gd name="connsiteX5" fmla="*/ 823912 w 1233487"/>
              <a:gd name="connsiteY5" fmla="*/ 540543 h 1089090"/>
              <a:gd name="connsiteX6" fmla="*/ 1225486 w 1233487"/>
              <a:gd name="connsiteY6" fmla="*/ 1089090 h 1089090"/>
              <a:gd name="connsiteX7" fmla="*/ 814388 w 1233487"/>
              <a:gd name="connsiteY7" fmla="*/ 1087373 h 1089090"/>
              <a:gd name="connsiteX8" fmla="*/ 614362 w 1233487"/>
              <a:gd name="connsiteY8" fmla="*/ 812006 h 1089090"/>
              <a:gd name="connsiteX9" fmla="*/ 414337 w 1233487"/>
              <a:gd name="connsiteY9" fmla="*/ 1088231 h 1089090"/>
              <a:gd name="connsiteX10" fmla="*/ 0 w 1233487"/>
              <a:gd name="connsiteY10" fmla="*/ 1088231 h 1089090"/>
              <a:gd name="connsiteX11" fmla="*/ 407193 w 1233487"/>
              <a:gd name="connsiteY11" fmla="*/ 547687 h 1089090"/>
              <a:gd name="connsiteX12" fmla="*/ 2381 w 1233487"/>
              <a:gd name="connsiteY12" fmla="*/ 0 h 1089090"/>
              <a:gd name="connsiteX0" fmla="*/ 2381 w 1233487"/>
              <a:gd name="connsiteY0" fmla="*/ 859 h 1089949"/>
              <a:gd name="connsiteX1" fmla="*/ 421481 w 1233487"/>
              <a:gd name="connsiteY1" fmla="*/ 859 h 1089949"/>
              <a:gd name="connsiteX2" fmla="*/ 616743 w 1233487"/>
              <a:gd name="connsiteY2" fmla="*/ 267559 h 1089949"/>
              <a:gd name="connsiteX3" fmla="*/ 804863 w 1233487"/>
              <a:gd name="connsiteY3" fmla="*/ 0 h 1089949"/>
              <a:gd name="connsiteX4" fmla="*/ 1233487 w 1233487"/>
              <a:gd name="connsiteY4" fmla="*/ 859 h 1089949"/>
              <a:gd name="connsiteX5" fmla="*/ 823912 w 1233487"/>
              <a:gd name="connsiteY5" fmla="*/ 541402 h 1089949"/>
              <a:gd name="connsiteX6" fmla="*/ 1225486 w 1233487"/>
              <a:gd name="connsiteY6" fmla="*/ 1089949 h 1089949"/>
              <a:gd name="connsiteX7" fmla="*/ 814388 w 1233487"/>
              <a:gd name="connsiteY7" fmla="*/ 1088232 h 1089949"/>
              <a:gd name="connsiteX8" fmla="*/ 614362 w 1233487"/>
              <a:gd name="connsiteY8" fmla="*/ 812865 h 1089949"/>
              <a:gd name="connsiteX9" fmla="*/ 414337 w 1233487"/>
              <a:gd name="connsiteY9" fmla="*/ 1089090 h 1089949"/>
              <a:gd name="connsiteX10" fmla="*/ 0 w 1233487"/>
              <a:gd name="connsiteY10" fmla="*/ 1089090 h 1089949"/>
              <a:gd name="connsiteX11" fmla="*/ 407193 w 1233487"/>
              <a:gd name="connsiteY11" fmla="*/ 548546 h 1089949"/>
              <a:gd name="connsiteX12" fmla="*/ 2381 w 1233487"/>
              <a:gd name="connsiteY12" fmla="*/ 859 h 1089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3487" h="1089949">
                <a:moveTo>
                  <a:pt x="2381" y="859"/>
                </a:moveTo>
                <a:lnTo>
                  <a:pt x="421481" y="859"/>
                </a:lnTo>
                <a:lnTo>
                  <a:pt x="616743" y="267559"/>
                </a:lnTo>
                <a:lnTo>
                  <a:pt x="804863" y="0"/>
                </a:lnTo>
                <a:lnTo>
                  <a:pt x="1233487" y="859"/>
                </a:lnTo>
                <a:lnTo>
                  <a:pt x="823912" y="541402"/>
                </a:lnTo>
                <a:lnTo>
                  <a:pt x="1225486" y="1089949"/>
                </a:lnTo>
                <a:lnTo>
                  <a:pt x="814388" y="1088232"/>
                </a:lnTo>
                <a:lnTo>
                  <a:pt x="614362" y="812865"/>
                </a:lnTo>
                <a:lnTo>
                  <a:pt x="414337" y="1089090"/>
                </a:lnTo>
                <a:lnTo>
                  <a:pt x="0" y="1089090"/>
                </a:lnTo>
                <a:lnTo>
                  <a:pt x="407193" y="548546"/>
                </a:lnTo>
                <a:lnTo>
                  <a:pt x="2381" y="859"/>
                </a:lnTo>
                <a:close/>
              </a:path>
            </a:pathLst>
          </a:custGeom>
          <a:noFill/>
          <a:ln w="6350" cap="sq">
            <a:solidFill>
              <a:schemeClr val="accent4">
                <a:alpha val="6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09059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1" name="Freeform 30"/>
          <p:cNvSpPr/>
          <p:nvPr userDrawn="1"/>
        </p:nvSpPr>
        <p:spPr>
          <a:xfrm>
            <a:off x="9452702" y="3020597"/>
            <a:ext cx="273322" cy="239728"/>
          </a:xfrm>
          <a:custGeom>
            <a:avLst/>
            <a:gdLst>
              <a:gd name="connsiteX0" fmla="*/ 2381 w 1233487"/>
              <a:gd name="connsiteY0" fmla="*/ 0 h 1090612"/>
              <a:gd name="connsiteX1" fmla="*/ 421481 w 1233487"/>
              <a:gd name="connsiteY1" fmla="*/ 0 h 1090612"/>
              <a:gd name="connsiteX2" fmla="*/ 616743 w 1233487"/>
              <a:gd name="connsiteY2" fmla="*/ 266700 h 1090612"/>
              <a:gd name="connsiteX3" fmla="*/ 812006 w 1233487"/>
              <a:gd name="connsiteY3" fmla="*/ 2381 h 1090612"/>
              <a:gd name="connsiteX4" fmla="*/ 1233487 w 1233487"/>
              <a:gd name="connsiteY4" fmla="*/ 0 h 1090612"/>
              <a:gd name="connsiteX5" fmla="*/ 823912 w 1233487"/>
              <a:gd name="connsiteY5" fmla="*/ 540543 h 1090612"/>
              <a:gd name="connsiteX6" fmla="*/ 1228725 w 1233487"/>
              <a:gd name="connsiteY6" fmla="*/ 1085850 h 1090612"/>
              <a:gd name="connsiteX7" fmla="*/ 814387 w 1233487"/>
              <a:gd name="connsiteY7" fmla="*/ 1090612 h 1090612"/>
              <a:gd name="connsiteX8" fmla="*/ 614362 w 1233487"/>
              <a:gd name="connsiteY8" fmla="*/ 812006 h 1090612"/>
              <a:gd name="connsiteX9" fmla="*/ 414337 w 1233487"/>
              <a:gd name="connsiteY9" fmla="*/ 1088231 h 1090612"/>
              <a:gd name="connsiteX10" fmla="*/ 0 w 1233487"/>
              <a:gd name="connsiteY10" fmla="*/ 1088231 h 1090612"/>
              <a:gd name="connsiteX11" fmla="*/ 407193 w 1233487"/>
              <a:gd name="connsiteY11" fmla="*/ 547687 h 1090612"/>
              <a:gd name="connsiteX12" fmla="*/ 2381 w 1233487"/>
              <a:gd name="connsiteY12" fmla="*/ 0 h 1090612"/>
              <a:gd name="connsiteX0" fmla="*/ 2381 w 1233487"/>
              <a:gd name="connsiteY0" fmla="*/ 0 h 1090612"/>
              <a:gd name="connsiteX1" fmla="*/ 421481 w 1233487"/>
              <a:gd name="connsiteY1" fmla="*/ 0 h 1090612"/>
              <a:gd name="connsiteX2" fmla="*/ 616743 w 1233487"/>
              <a:gd name="connsiteY2" fmla="*/ 266700 h 1090612"/>
              <a:gd name="connsiteX3" fmla="*/ 804862 w 1233487"/>
              <a:gd name="connsiteY3" fmla="*/ 2381 h 1090612"/>
              <a:gd name="connsiteX4" fmla="*/ 1233487 w 1233487"/>
              <a:gd name="connsiteY4" fmla="*/ 0 h 1090612"/>
              <a:gd name="connsiteX5" fmla="*/ 823912 w 1233487"/>
              <a:gd name="connsiteY5" fmla="*/ 540543 h 1090612"/>
              <a:gd name="connsiteX6" fmla="*/ 1228725 w 1233487"/>
              <a:gd name="connsiteY6" fmla="*/ 1085850 h 1090612"/>
              <a:gd name="connsiteX7" fmla="*/ 814387 w 1233487"/>
              <a:gd name="connsiteY7" fmla="*/ 1090612 h 1090612"/>
              <a:gd name="connsiteX8" fmla="*/ 614362 w 1233487"/>
              <a:gd name="connsiteY8" fmla="*/ 812006 h 1090612"/>
              <a:gd name="connsiteX9" fmla="*/ 414337 w 1233487"/>
              <a:gd name="connsiteY9" fmla="*/ 1088231 h 1090612"/>
              <a:gd name="connsiteX10" fmla="*/ 0 w 1233487"/>
              <a:gd name="connsiteY10" fmla="*/ 1088231 h 1090612"/>
              <a:gd name="connsiteX11" fmla="*/ 407193 w 1233487"/>
              <a:gd name="connsiteY11" fmla="*/ 547687 h 1090612"/>
              <a:gd name="connsiteX12" fmla="*/ 2381 w 1233487"/>
              <a:gd name="connsiteY12" fmla="*/ 0 h 1090612"/>
              <a:gd name="connsiteX0" fmla="*/ 2381 w 1233487"/>
              <a:gd name="connsiteY0" fmla="*/ 0 h 1090612"/>
              <a:gd name="connsiteX1" fmla="*/ 421481 w 1233487"/>
              <a:gd name="connsiteY1" fmla="*/ 0 h 1090612"/>
              <a:gd name="connsiteX2" fmla="*/ 616743 w 1233487"/>
              <a:gd name="connsiteY2" fmla="*/ 266700 h 1090612"/>
              <a:gd name="connsiteX3" fmla="*/ 804862 w 1233487"/>
              <a:gd name="connsiteY3" fmla="*/ 2381 h 1090612"/>
              <a:gd name="connsiteX4" fmla="*/ 1233487 w 1233487"/>
              <a:gd name="connsiteY4" fmla="*/ 0 h 1090612"/>
              <a:gd name="connsiteX5" fmla="*/ 823912 w 1233487"/>
              <a:gd name="connsiteY5" fmla="*/ 540543 h 1090612"/>
              <a:gd name="connsiteX6" fmla="*/ 1228725 w 1233487"/>
              <a:gd name="connsiteY6" fmla="*/ 1085850 h 1090612"/>
              <a:gd name="connsiteX7" fmla="*/ 814387 w 1233487"/>
              <a:gd name="connsiteY7" fmla="*/ 1090612 h 1090612"/>
              <a:gd name="connsiteX8" fmla="*/ 614362 w 1233487"/>
              <a:gd name="connsiteY8" fmla="*/ 812006 h 1090612"/>
              <a:gd name="connsiteX9" fmla="*/ 414337 w 1233487"/>
              <a:gd name="connsiteY9" fmla="*/ 1088231 h 1090612"/>
              <a:gd name="connsiteX10" fmla="*/ 0 w 1233487"/>
              <a:gd name="connsiteY10" fmla="*/ 1088231 h 1090612"/>
              <a:gd name="connsiteX11" fmla="*/ 407193 w 1233487"/>
              <a:gd name="connsiteY11" fmla="*/ 547687 h 1090612"/>
              <a:gd name="connsiteX12" fmla="*/ 2381 w 1233487"/>
              <a:gd name="connsiteY12" fmla="*/ 0 h 1090612"/>
              <a:gd name="connsiteX0" fmla="*/ 2381 w 1233487"/>
              <a:gd name="connsiteY0" fmla="*/ 0 h 1090612"/>
              <a:gd name="connsiteX1" fmla="*/ 421481 w 1233487"/>
              <a:gd name="connsiteY1" fmla="*/ 0 h 1090612"/>
              <a:gd name="connsiteX2" fmla="*/ 616743 w 1233487"/>
              <a:gd name="connsiteY2" fmla="*/ 266700 h 1090612"/>
              <a:gd name="connsiteX3" fmla="*/ 804862 w 1233487"/>
              <a:gd name="connsiteY3" fmla="*/ 2381 h 1090612"/>
              <a:gd name="connsiteX4" fmla="*/ 1233487 w 1233487"/>
              <a:gd name="connsiteY4" fmla="*/ 0 h 1090612"/>
              <a:gd name="connsiteX5" fmla="*/ 823912 w 1233487"/>
              <a:gd name="connsiteY5" fmla="*/ 540543 h 1090612"/>
              <a:gd name="connsiteX6" fmla="*/ 1222245 w 1233487"/>
              <a:gd name="connsiteY6" fmla="*/ 1082609 h 1090612"/>
              <a:gd name="connsiteX7" fmla="*/ 814387 w 1233487"/>
              <a:gd name="connsiteY7" fmla="*/ 1090612 h 1090612"/>
              <a:gd name="connsiteX8" fmla="*/ 614362 w 1233487"/>
              <a:gd name="connsiteY8" fmla="*/ 812006 h 1090612"/>
              <a:gd name="connsiteX9" fmla="*/ 414337 w 1233487"/>
              <a:gd name="connsiteY9" fmla="*/ 1088231 h 1090612"/>
              <a:gd name="connsiteX10" fmla="*/ 0 w 1233487"/>
              <a:gd name="connsiteY10" fmla="*/ 1088231 h 1090612"/>
              <a:gd name="connsiteX11" fmla="*/ 407193 w 1233487"/>
              <a:gd name="connsiteY11" fmla="*/ 547687 h 1090612"/>
              <a:gd name="connsiteX12" fmla="*/ 2381 w 1233487"/>
              <a:gd name="connsiteY12" fmla="*/ 0 h 1090612"/>
              <a:gd name="connsiteX0" fmla="*/ 2381 w 1233487"/>
              <a:gd name="connsiteY0" fmla="*/ 0 h 1090612"/>
              <a:gd name="connsiteX1" fmla="*/ 421481 w 1233487"/>
              <a:gd name="connsiteY1" fmla="*/ 0 h 1090612"/>
              <a:gd name="connsiteX2" fmla="*/ 616743 w 1233487"/>
              <a:gd name="connsiteY2" fmla="*/ 266700 h 1090612"/>
              <a:gd name="connsiteX3" fmla="*/ 804862 w 1233487"/>
              <a:gd name="connsiteY3" fmla="*/ 2381 h 1090612"/>
              <a:gd name="connsiteX4" fmla="*/ 1233487 w 1233487"/>
              <a:gd name="connsiteY4" fmla="*/ 0 h 1090612"/>
              <a:gd name="connsiteX5" fmla="*/ 823912 w 1233487"/>
              <a:gd name="connsiteY5" fmla="*/ 540543 h 1090612"/>
              <a:gd name="connsiteX6" fmla="*/ 1228725 w 1233487"/>
              <a:gd name="connsiteY6" fmla="*/ 1085850 h 1090612"/>
              <a:gd name="connsiteX7" fmla="*/ 814387 w 1233487"/>
              <a:gd name="connsiteY7" fmla="*/ 1090612 h 1090612"/>
              <a:gd name="connsiteX8" fmla="*/ 614362 w 1233487"/>
              <a:gd name="connsiteY8" fmla="*/ 812006 h 1090612"/>
              <a:gd name="connsiteX9" fmla="*/ 414337 w 1233487"/>
              <a:gd name="connsiteY9" fmla="*/ 1088231 h 1090612"/>
              <a:gd name="connsiteX10" fmla="*/ 0 w 1233487"/>
              <a:gd name="connsiteY10" fmla="*/ 1088231 h 1090612"/>
              <a:gd name="connsiteX11" fmla="*/ 407193 w 1233487"/>
              <a:gd name="connsiteY11" fmla="*/ 547687 h 1090612"/>
              <a:gd name="connsiteX12" fmla="*/ 2381 w 1233487"/>
              <a:gd name="connsiteY12" fmla="*/ 0 h 1090612"/>
              <a:gd name="connsiteX0" fmla="*/ 2381 w 1233487"/>
              <a:gd name="connsiteY0" fmla="*/ 0 h 1090612"/>
              <a:gd name="connsiteX1" fmla="*/ 421481 w 1233487"/>
              <a:gd name="connsiteY1" fmla="*/ 0 h 1090612"/>
              <a:gd name="connsiteX2" fmla="*/ 616743 w 1233487"/>
              <a:gd name="connsiteY2" fmla="*/ 266700 h 1090612"/>
              <a:gd name="connsiteX3" fmla="*/ 804862 w 1233487"/>
              <a:gd name="connsiteY3" fmla="*/ 2381 h 1090612"/>
              <a:gd name="connsiteX4" fmla="*/ 1233487 w 1233487"/>
              <a:gd name="connsiteY4" fmla="*/ 0 h 1090612"/>
              <a:gd name="connsiteX5" fmla="*/ 823912 w 1233487"/>
              <a:gd name="connsiteY5" fmla="*/ 540543 h 1090612"/>
              <a:gd name="connsiteX6" fmla="*/ 1228725 w 1233487"/>
              <a:gd name="connsiteY6" fmla="*/ 1085850 h 1090612"/>
              <a:gd name="connsiteX7" fmla="*/ 814387 w 1233487"/>
              <a:gd name="connsiteY7" fmla="*/ 1090612 h 1090612"/>
              <a:gd name="connsiteX8" fmla="*/ 614362 w 1233487"/>
              <a:gd name="connsiteY8" fmla="*/ 812006 h 1090612"/>
              <a:gd name="connsiteX9" fmla="*/ 414337 w 1233487"/>
              <a:gd name="connsiteY9" fmla="*/ 1088231 h 1090612"/>
              <a:gd name="connsiteX10" fmla="*/ 0 w 1233487"/>
              <a:gd name="connsiteY10" fmla="*/ 1088231 h 1090612"/>
              <a:gd name="connsiteX11" fmla="*/ 407193 w 1233487"/>
              <a:gd name="connsiteY11" fmla="*/ 547687 h 1090612"/>
              <a:gd name="connsiteX12" fmla="*/ 2381 w 1233487"/>
              <a:gd name="connsiteY12" fmla="*/ 0 h 1090612"/>
              <a:gd name="connsiteX0" fmla="*/ 2381 w 1233487"/>
              <a:gd name="connsiteY0" fmla="*/ 0 h 1088231"/>
              <a:gd name="connsiteX1" fmla="*/ 421481 w 1233487"/>
              <a:gd name="connsiteY1" fmla="*/ 0 h 1088231"/>
              <a:gd name="connsiteX2" fmla="*/ 616743 w 1233487"/>
              <a:gd name="connsiteY2" fmla="*/ 266700 h 1088231"/>
              <a:gd name="connsiteX3" fmla="*/ 804862 w 1233487"/>
              <a:gd name="connsiteY3" fmla="*/ 2381 h 1088231"/>
              <a:gd name="connsiteX4" fmla="*/ 1233487 w 1233487"/>
              <a:gd name="connsiteY4" fmla="*/ 0 h 1088231"/>
              <a:gd name="connsiteX5" fmla="*/ 823912 w 1233487"/>
              <a:gd name="connsiteY5" fmla="*/ 540543 h 1088231"/>
              <a:gd name="connsiteX6" fmla="*/ 1228725 w 1233487"/>
              <a:gd name="connsiteY6" fmla="*/ 1085850 h 1088231"/>
              <a:gd name="connsiteX7" fmla="*/ 814388 w 1233487"/>
              <a:gd name="connsiteY7" fmla="*/ 1087373 h 1088231"/>
              <a:gd name="connsiteX8" fmla="*/ 614362 w 1233487"/>
              <a:gd name="connsiteY8" fmla="*/ 812006 h 1088231"/>
              <a:gd name="connsiteX9" fmla="*/ 414337 w 1233487"/>
              <a:gd name="connsiteY9" fmla="*/ 1088231 h 1088231"/>
              <a:gd name="connsiteX10" fmla="*/ 0 w 1233487"/>
              <a:gd name="connsiteY10" fmla="*/ 1088231 h 1088231"/>
              <a:gd name="connsiteX11" fmla="*/ 407193 w 1233487"/>
              <a:gd name="connsiteY11" fmla="*/ 547687 h 1088231"/>
              <a:gd name="connsiteX12" fmla="*/ 2381 w 1233487"/>
              <a:gd name="connsiteY12" fmla="*/ 0 h 1088231"/>
              <a:gd name="connsiteX0" fmla="*/ 2381 w 1233487"/>
              <a:gd name="connsiteY0" fmla="*/ 0 h 1089090"/>
              <a:gd name="connsiteX1" fmla="*/ 421481 w 1233487"/>
              <a:gd name="connsiteY1" fmla="*/ 0 h 1089090"/>
              <a:gd name="connsiteX2" fmla="*/ 616743 w 1233487"/>
              <a:gd name="connsiteY2" fmla="*/ 266700 h 1089090"/>
              <a:gd name="connsiteX3" fmla="*/ 804862 w 1233487"/>
              <a:gd name="connsiteY3" fmla="*/ 2381 h 1089090"/>
              <a:gd name="connsiteX4" fmla="*/ 1233487 w 1233487"/>
              <a:gd name="connsiteY4" fmla="*/ 0 h 1089090"/>
              <a:gd name="connsiteX5" fmla="*/ 823912 w 1233487"/>
              <a:gd name="connsiteY5" fmla="*/ 540543 h 1089090"/>
              <a:gd name="connsiteX6" fmla="*/ 1225486 w 1233487"/>
              <a:gd name="connsiteY6" fmla="*/ 1089090 h 1089090"/>
              <a:gd name="connsiteX7" fmla="*/ 814388 w 1233487"/>
              <a:gd name="connsiteY7" fmla="*/ 1087373 h 1089090"/>
              <a:gd name="connsiteX8" fmla="*/ 614362 w 1233487"/>
              <a:gd name="connsiteY8" fmla="*/ 812006 h 1089090"/>
              <a:gd name="connsiteX9" fmla="*/ 414337 w 1233487"/>
              <a:gd name="connsiteY9" fmla="*/ 1088231 h 1089090"/>
              <a:gd name="connsiteX10" fmla="*/ 0 w 1233487"/>
              <a:gd name="connsiteY10" fmla="*/ 1088231 h 1089090"/>
              <a:gd name="connsiteX11" fmla="*/ 407193 w 1233487"/>
              <a:gd name="connsiteY11" fmla="*/ 547687 h 1089090"/>
              <a:gd name="connsiteX12" fmla="*/ 2381 w 1233487"/>
              <a:gd name="connsiteY12" fmla="*/ 0 h 1089090"/>
              <a:gd name="connsiteX0" fmla="*/ 2381 w 1233487"/>
              <a:gd name="connsiteY0" fmla="*/ 0 h 1089090"/>
              <a:gd name="connsiteX1" fmla="*/ 421481 w 1233487"/>
              <a:gd name="connsiteY1" fmla="*/ 0 h 1089090"/>
              <a:gd name="connsiteX2" fmla="*/ 616743 w 1233487"/>
              <a:gd name="connsiteY2" fmla="*/ 266700 h 1089090"/>
              <a:gd name="connsiteX3" fmla="*/ 804863 w 1233487"/>
              <a:gd name="connsiteY3" fmla="*/ 2381 h 1089090"/>
              <a:gd name="connsiteX4" fmla="*/ 1233487 w 1233487"/>
              <a:gd name="connsiteY4" fmla="*/ 0 h 1089090"/>
              <a:gd name="connsiteX5" fmla="*/ 823912 w 1233487"/>
              <a:gd name="connsiteY5" fmla="*/ 540543 h 1089090"/>
              <a:gd name="connsiteX6" fmla="*/ 1225486 w 1233487"/>
              <a:gd name="connsiteY6" fmla="*/ 1089090 h 1089090"/>
              <a:gd name="connsiteX7" fmla="*/ 814388 w 1233487"/>
              <a:gd name="connsiteY7" fmla="*/ 1087373 h 1089090"/>
              <a:gd name="connsiteX8" fmla="*/ 614362 w 1233487"/>
              <a:gd name="connsiteY8" fmla="*/ 812006 h 1089090"/>
              <a:gd name="connsiteX9" fmla="*/ 414337 w 1233487"/>
              <a:gd name="connsiteY9" fmla="*/ 1088231 h 1089090"/>
              <a:gd name="connsiteX10" fmla="*/ 0 w 1233487"/>
              <a:gd name="connsiteY10" fmla="*/ 1088231 h 1089090"/>
              <a:gd name="connsiteX11" fmla="*/ 407193 w 1233487"/>
              <a:gd name="connsiteY11" fmla="*/ 547687 h 1089090"/>
              <a:gd name="connsiteX12" fmla="*/ 2381 w 1233487"/>
              <a:gd name="connsiteY12" fmla="*/ 0 h 1089090"/>
              <a:gd name="connsiteX0" fmla="*/ 2381 w 1233487"/>
              <a:gd name="connsiteY0" fmla="*/ 859 h 1089949"/>
              <a:gd name="connsiteX1" fmla="*/ 421481 w 1233487"/>
              <a:gd name="connsiteY1" fmla="*/ 859 h 1089949"/>
              <a:gd name="connsiteX2" fmla="*/ 616743 w 1233487"/>
              <a:gd name="connsiteY2" fmla="*/ 267559 h 1089949"/>
              <a:gd name="connsiteX3" fmla="*/ 804863 w 1233487"/>
              <a:gd name="connsiteY3" fmla="*/ 0 h 1089949"/>
              <a:gd name="connsiteX4" fmla="*/ 1233487 w 1233487"/>
              <a:gd name="connsiteY4" fmla="*/ 859 h 1089949"/>
              <a:gd name="connsiteX5" fmla="*/ 823912 w 1233487"/>
              <a:gd name="connsiteY5" fmla="*/ 541402 h 1089949"/>
              <a:gd name="connsiteX6" fmla="*/ 1225486 w 1233487"/>
              <a:gd name="connsiteY6" fmla="*/ 1089949 h 1089949"/>
              <a:gd name="connsiteX7" fmla="*/ 814388 w 1233487"/>
              <a:gd name="connsiteY7" fmla="*/ 1088232 h 1089949"/>
              <a:gd name="connsiteX8" fmla="*/ 614362 w 1233487"/>
              <a:gd name="connsiteY8" fmla="*/ 812865 h 1089949"/>
              <a:gd name="connsiteX9" fmla="*/ 414337 w 1233487"/>
              <a:gd name="connsiteY9" fmla="*/ 1089090 h 1089949"/>
              <a:gd name="connsiteX10" fmla="*/ 0 w 1233487"/>
              <a:gd name="connsiteY10" fmla="*/ 1089090 h 1089949"/>
              <a:gd name="connsiteX11" fmla="*/ 407193 w 1233487"/>
              <a:gd name="connsiteY11" fmla="*/ 548546 h 1089949"/>
              <a:gd name="connsiteX12" fmla="*/ 2381 w 1233487"/>
              <a:gd name="connsiteY12" fmla="*/ 859 h 1089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3487" h="1089949">
                <a:moveTo>
                  <a:pt x="2381" y="859"/>
                </a:moveTo>
                <a:lnTo>
                  <a:pt x="421481" y="859"/>
                </a:lnTo>
                <a:lnTo>
                  <a:pt x="616743" y="267559"/>
                </a:lnTo>
                <a:lnTo>
                  <a:pt x="804863" y="0"/>
                </a:lnTo>
                <a:lnTo>
                  <a:pt x="1233487" y="859"/>
                </a:lnTo>
                <a:lnTo>
                  <a:pt x="823912" y="541402"/>
                </a:lnTo>
                <a:lnTo>
                  <a:pt x="1225486" y="1089949"/>
                </a:lnTo>
                <a:lnTo>
                  <a:pt x="814388" y="1088232"/>
                </a:lnTo>
                <a:lnTo>
                  <a:pt x="614362" y="812865"/>
                </a:lnTo>
                <a:lnTo>
                  <a:pt x="414337" y="1089090"/>
                </a:lnTo>
                <a:lnTo>
                  <a:pt x="0" y="1089090"/>
                </a:lnTo>
                <a:lnTo>
                  <a:pt x="407193" y="548546"/>
                </a:lnTo>
                <a:lnTo>
                  <a:pt x="2381" y="859"/>
                </a:lnTo>
                <a:close/>
              </a:path>
            </a:pathLst>
          </a:custGeom>
          <a:solidFill>
            <a:srgbClr val="003A69">
              <a:alpha val="45000"/>
            </a:srgbClr>
          </a:solidFill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09059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2" name="Freeform 31"/>
          <p:cNvSpPr/>
          <p:nvPr userDrawn="1"/>
        </p:nvSpPr>
        <p:spPr>
          <a:xfrm>
            <a:off x="11615881" y="6082730"/>
            <a:ext cx="497976" cy="444900"/>
          </a:xfrm>
          <a:custGeom>
            <a:avLst/>
            <a:gdLst>
              <a:gd name="connsiteX0" fmla="*/ 2381 w 1233487"/>
              <a:gd name="connsiteY0" fmla="*/ 0 h 1090612"/>
              <a:gd name="connsiteX1" fmla="*/ 421481 w 1233487"/>
              <a:gd name="connsiteY1" fmla="*/ 0 h 1090612"/>
              <a:gd name="connsiteX2" fmla="*/ 616743 w 1233487"/>
              <a:gd name="connsiteY2" fmla="*/ 266700 h 1090612"/>
              <a:gd name="connsiteX3" fmla="*/ 812006 w 1233487"/>
              <a:gd name="connsiteY3" fmla="*/ 2381 h 1090612"/>
              <a:gd name="connsiteX4" fmla="*/ 1233487 w 1233487"/>
              <a:gd name="connsiteY4" fmla="*/ 0 h 1090612"/>
              <a:gd name="connsiteX5" fmla="*/ 823912 w 1233487"/>
              <a:gd name="connsiteY5" fmla="*/ 540543 h 1090612"/>
              <a:gd name="connsiteX6" fmla="*/ 1228725 w 1233487"/>
              <a:gd name="connsiteY6" fmla="*/ 1085850 h 1090612"/>
              <a:gd name="connsiteX7" fmla="*/ 814387 w 1233487"/>
              <a:gd name="connsiteY7" fmla="*/ 1090612 h 1090612"/>
              <a:gd name="connsiteX8" fmla="*/ 614362 w 1233487"/>
              <a:gd name="connsiteY8" fmla="*/ 812006 h 1090612"/>
              <a:gd name="connsiteX9" fmla="*/ 414337 w 1233487"/>
              <a:gd name="connsiteY9" fmla="*/ 1088231 h 1090612"/>
              <a:gd name="connsiteX10" fmla="*/ 0 w 1233487"/>
              <a:gd name="connsiteY10" fmla="*/ 1088231 h 1090612"/>
              <a:gd name="connsiteX11" fmla="*/ 407193 w 1233487"/>
              <a:gd name="connsiteY11" fmla="*/ 547687 h 1090612"/>
              <a:gd name="connsiteX12" fmla="*/ 2381 w 1233487"/>
              <a:gd name="connsiteY12" fmla="*/ 0 h 1090612"/>
              <a:gd name="connsiteX0" fmla="*/ 2381 w 1233487"/>
              <a:gd name="connsiteY0" fmla="*/ 0 h 1090612"/>
              <a:gd name="connsiteX1" fmla="*/ 421481 w 1233487"/>
              <a:gd name="connsiteY1" fmla="*/ 0 h 1090612"/>
              <a:gd name="connsiteX2" fmla="*/ 616743 w 1233487"/>
              <a:gd name="connsiteY2" fmla="*/ 266700 h 1090612"/>
              <a:gd name="connsiteX3" fmla="*/ 804862 w 1233487"/>
              <a:gd name="connsiteY3" fmla="*/ 2381 h 1090612"/>
              <a:gd name="connsiteX4" fmla="*/ 1233487 w 1233487"/>
              <a:gd name="connsiteY4" fmla="*/ 0 h 1090612"/>
              <a:gd name="connsiteX5" fmla="*/ 823912 w 1233487"/>
              <a:gd name="connsiteY5" fmla="*/ 540543 h 1090612"/>
              <a:gd name="connsiteX6" fmla="*/ 1228725 w 1233487"/>
              <a:gd name="connsiteY6" fmla="*/ 1085850 h 1090612"/>
              <a:gd name="connsiteX7" fmla="*/ 814387 w 1233487"/>
              <a:gd name="connsiteY7" fmla="*/ 1090612 h 1090612"/>
              <a:gd name="connsiteX8" fmla="*/ 614362 w 1233487"/>
              <a:gd name="connsiteY8" fmla="*/ 812006 h 1090612"/>
              <a:gd name="connsiteX9" fmla="*/ 414337 w 1233487"/>
              <a:gd name="connsiteY9" fmla="*/ 1088231 h 1090612"/>
              <a:gd name="connsiteX10" fmla="*/ 0 w 1233487"/>
              <a:gd name="connsiteY10" fmla="*/ 1088231 h 1090612"/>
              <a:gd name="connsiteX11" fmla="*/ 407193 w 1233487"/>
              <a:gd name="connsiteY11" fmla="*/ 547687 h 1090612"/>
              <a:gd name="connsiteX12" fmla="*/ 2381 w 1233487"/>
              <a:gd name="connsiteY12" fmla="*/ 0 h 1090612"/>
              <a:gd name="connsiteX0" fmla="*/ 2381 w 1233487"/>
              <a:gd name="connsiteY0" fmla="*/ 0 h 1090612"/>
              <a:gd name="connsiteX1" fmla="*/ 421481 w 1233487"/>
              <a:gd name="connsiteY1" fmla="*/ 0 h 1090612"/>
              <a:gd name="connsiteX2" fmla="*/ 616743 w 1233487"/>
              <a:gd name="connsiteY2" fmla="*/ 266700 h 1090612"/>
              <a:gd name="connsiteX3" fmla="*/ 804862 w 1233487"/>
              <a:gd name="connsiteY3" fmla="*/ 2381 h 1090612"/>
              <a:gd name="connsiteX4" fmla="*/ 1233487 w 1233487"/>
              <a:gd name="connsiteY4" fmla="*/ 0 h 1090612"/>
              <a:gd name="connsiteX5" fmla="*/ 823912 w 1233487"/>
              <a:gd name="connsiteY5" fmla="*/ 540543 h 1090612"/>
              <a:gd name="connsiteX6" fmla="*/ 1228725 w 1233487"/>
              <a:gd name="connsiteY6" fmla="*/ 1085850 h 1090612"/>
              <a:gd name="connsiteX7" fmla="*/ 814387 w 1233487"/>
              <a:gd name="connsiteY7" fmla="*/ 1090612 h 1090612"/>
              <a:gd name="connsiteX8" fmla="*/ 614362 w 1233487"/>
              <a:gd name="connsiteY8" fmla="*/ 812006 h 1090612"/>
              <a:gd name="connsiteX9" fmla="*/ 414337 w 1233487"/>
              <a:gd name="connsiteY9" fmla="*/ 1088231 h 1090612"/>
              <a:gd name="connsiteX10" fmla="*/ 0 w 1233487"/>
              <a:gd name="connsiteY10" fmla="*/ 1088231 h 1090612"/>
              <a:gd name="connsiteX11" fmla="*/ 407193 w 1233487"/>
              <a:gd name="connsiteY11" fmla="*/ 547687 h 1090612"/>
              <a:gd name="connsiteX12" fmla="*/ 2381 w 1233487"/>
              <a:gd name="connsiteY12" fmla="*/ 0 h 1090612"/>
              <a:gd name="connsiteX0" fmla="*/ 2381 w 1233487"/>
              <a:gd name="connsiteY0" fmla="*/ 0 h 1090612"/>
              <a:gd name="connsiteX1" fmla="*/ 421481 w 1233487"/>
              <a:gd name="connsiteY1" fmla="*/ 0 h 1090612"/>
              <a:gd name="connsiteX2" fmla="*/ 616743 w 1233487"/>
              <a:gd name="connsiteY2" fmla="*/ 266700 h 1090612"/>
              <a:gd name="connsiteX3" fmla="*/ 804862 w 1233487"/>
              <a:gd name="connsiteY3" fmla="*/ 2381 h 1090612"/>
              <a:gd name="connsiteX4" fmla="*/ 1233487 w 1233487"/>
              <a:gd name="connsiteY4" fmla="*/ 0 h 1090612"/>
              <a:gd name="connsiteX5" fmla="*/ 823912 w 1233487"/>
              <a:gd name="connsiteY5" fmla="*/ 540543 h 1090612"/>
              <a:gd name="connsiteX6" fmla="*/ 1222245 w 1233487"/>
              <a:gd name="connsiteY6" fmla="*/ 1082609 h 1090612"/>
              <a:gd name="connsiteX7" fmla="*/ 814387 w 1233487"/>
              <a:gd name="connsiteY7" fmla="*/ 1090612 h 1090612"/>
              <a:gd name="connsiteX8" fmla="*/ 614362 w 1233487"/>
              <a:gd name="connsiteY8" fmla="*/ 812006 h 1090612"/>
              <a:gd name="connsiteX9" fmla="*/ 414337 w 1233487"/>
              <a:gd name="connsiteY9" fmla="*/ 1088231 h 1090612"/>
              <a:gd name="connsiteX10" fmla="*/ 0 w 1233487"/>
              <a:gd name="connsiteY10" fmla="*/ 1088231 h 1090612"/>
              <a:gd name="connsiteX11" fmla="*/ 407193 w 1233487"/>
              <a:gd name="connsiteY11" fmla="*/ 547687 h 1090612"/>
              <a:gd name="connsiteX12" fmla="*/ 2381 w 1233487"/>
              <a:gd name="connsiteY12" fmla="*/ 0 h 1090612"/>
              <a:gd name="connsiteX0" fmla="*/ 2381 w 1233487"/>
              <a:gd name="connsiteY0" fmla="*/ 0 h 1090612"/>
              <a:gd name="connsiteX1" fmla="*/ 421481 w 1233487"/>
              <a:gd name="connsiteY1" fmla="*/ 0 h 1090612"/>
              <a:gd name="connsiteX2" fmla="*/ 616743 w 1233487"/>
              <a:gd name="connsiteY2" fmla="*/ 266700 h 1090612"/>
              <a:gd name="connsiteX3" fmla="*/ 804862 w 1233487"/>
              <a:gd name="connsiteY3" fmla="*/ 2381 h 1090612"/>
              <a:gd name="connsiteX4" fmla="*/ 1233487 w 1233487"/>
              <a:gd name="connsiteY4" fmla="*/ 0 h 1090612"/>
              <a:gd name="connsiteX5" fmla="*/ 823912 w 1233487"/>
              <a:gd name="connsiteY5" fmla="*/ 540543 h 1090612"/>
              <a:gd name="connsiteX6" fmla="*/ 1228725 w 1233487"/>
              <a:gd name="connsiteY6" fmla="*/ 1085850 h 1090612"/>
              <a:gd name="connsiteX7" fmla="*/ 814387 w 1233487"/>
              <a:gd name="connsiteY7" fmla="*/ 1090612 h 1090612"/>
              <a:gd name="connsiteX8" fmla="*/ 614362 w 1233487"/>
              <a:gd name="connsiteY8" fmla="*/ 812006 h 1090612"/>
              <a:gd name="connsiteX9" fmla="*/ 414337 w 1233487"/>
              <a:gd name="connsiteY9" fmla="*/ 1088231 h 1090612"/>
              <a:gd name="connsiteX10" fmla="*/ 0 w 1233487"/>
              <a:gd name="connsiteY10" fmla="*/ 1088231 h 1090612"/>
              <a:gd name="connsiteX11" fmla="*/ 407193 w 1233487"/>
              <a:gd name="connsiteY11" fmla="*/ 547687 h 1090612"/>
              <a:gd name="connsiteX12" fmla="*/ 2381 w 1233487"/>
              <a:gd name="connsiteY12" fmla="*/ 0 h 1090612"/>
              <a:gd name="connsiteX0" fmla="*/ 2381 w 1233487"/>
              <a:gd name="connsiteY0" fmla="*/ 0 h 1090612"/>
              <a:gd name="connsiteX1" fmla="*/ 421481 w 1233487"/>
              <a:gd name="connsiteY1" fmla="*/ 0 h 1090612"/>
              <a:gd name="connsiteX2" fmla="*/ 616743 w 1233487"/>
              <a:gd name="connsiteY2" fmla="*/ 266700 h 1090612"/>
              <a:gd name="connsiteX3" fmla="*/ 804862 w 1233487"/>
              <a:gd name="connsiteY3" fmla="*/ 2381 h 1090612"/>
              <a:gd name="connsiteX4" fmla="*/ 1233487 w 1233487"/>
              <a:gd name="connsiteY4" fmla="*/ 0 h 1090612"/>
              <a:gd name="connsiteX5" fmla="*/ 823912 w 1233487"/>
              <a:gd name="connsiteY5" fmla="*/ 540543 h 1090612"/>
              <a:gd name="connsiteX6" fmla="*/ 1228725 w 1233487"/>
              <a:gd name="connsiteY6" fmla="*/ 1085850 h 1090612"/>
              <a:gd name="connsiteX7" fmla="*/ 814387 w 1233487"/>
              <a:gd name="connsiteY7" fmla="*/ 1090612 h 1090612"/>
              <a:gd name="connsiteX8" fmla="*/ 614362 w 1233487"/>
              <a:gd name="connsiteY8" fmla="*/ 812006 h 1090612"/>
              <a:gd name="connsiteX9" fmla="*/ 414337 w 1233487"/>
              <a:gd name="connsiteY9" fmla="*/ 1088231 h 1090612"/>
              <a:gd name="connsiteX10" fmla="*/ 0 w 1233487"/>
              <a:gd name="connsiteY10" fmla="*/ 1088231 h 1090612"/>
              <a:gd name="connsiteX11" fmla="*/ 407193 w 1233487"/>
              <a:gd name="connsiteY11" fmla="*/ 547687 h 1090612"/>
              <a:gd name="connsiteX12" fmla="*/ 2381 w 1233487"/>
              <a:gd name="connsiteY12" fmla="*/ 0 h 1090612"/>
              <a:gd name="connsiteX0" fmla="*/ 2381 w 1233487"/>
              <a:gd name="connsiteY0" fmla="*/ 0 h 1088231"/>
              <a:gd name="connsiteX1" fmla="*/ 421481 w 1233487"/>
              <a:gd name="connsiteY1" fmla="*/ 0 h 1088231"/>
              <a:gd name="connsiteX2" fmla="*/ 616743 w 1233487"/>
              <a:gd name="connsiteY2" fmla="*/ 266700 h 1088231"/>
              <a:gd name="connsiteX3" fmla="*/ 804862 w 1233487"/>
              <a:gd name="connsiteY3" fmla="*/ 2381 h 1088231"/>
              <a:gd name="connsiteX4" fmla="*/ 1233487 w 1233487"/>
              <a:gd name="connsiteY4" fmla="*/ 0 h 1088231"/>
              <a:gd name="connsiteX5" fmla="*/ 823912 w 1233487"/>
              <a:gd name="connsiteY5" fmla="*/ 540543 h 1088231"/>
              <a:gd name="connsiteX6" fmla="*/ 1228725 w 1233487"/>
              <a:gd name="connsiteY6" fmla="*/ 1085850 h 1088231"/>
              <a:gd name="connsiteX7" fmla="*/ 814388 w 1233487"/>
              <a:gd name="connsiteY7" fmla="*/ 1087373 h 1088231"/>
              <a:gd name="connsiteX8" fmla="*/ 614362 w 1233487"/>
              <a:gd name="connsiteY8" fmla="*/ 812006 h 1088231"/>
              <a:gd name="connsiteX9" fmla="*/ 414337 w 1233487"/>
              <a:gd name="connsiteY9" fmla="*/ 1088231 h 1088231"/>
              <a:gd name="connsiteX10" fmla="*/ 0 w 1233487"/>
              <a:gd name="connsiteY10" fmla="*/ 1088231 h 1088231"/>
              <a:gd name="connsiteX11" fmla="*/ 407193 w 1233487"/>
              <a:gd name="connsiteY11" fmla="*/ 547687 h 1088231"/>
              <a:gd name="connsiteX12" fmla="*/ 2381 w 1233487"/>
              <a:gd name="connsiteY12" fmla="*/ 0 h 1088231"/>
              <a:gd name="connsiteX0" fmla="*/ 2381 w 1233487"/>
              <a:gd name="connsiteY0" fmla="*/ 0 h 1089090"/>
              <a:gd name="connsiteX1" fmla="*/ 421481 w 1233487"/>
              <a:gd name="connsiteY1" fmla="*/ 0 h 1089090"/>
              <a:gd name="connsiteX2" fmla="*/ 616743 w 1233487"/>
              <a:gd name="connsiteY2" fmla="*/ 266700 h 1089090"/>
              <a:gd name="connsiteX3" fmla="*/ 804862 w 1233487"/>
              <a:gd name="connsiteY3" fmla="*/ 2381 h 1089090"/>
              <a:gd name="connsiteX4" fmla="*/ 1233487 w 1233487"/>
              <a:gd name="connsiteY4" fmla="*/ 0 h 1089090"/>
              <a:gd name="connsiteX5" fmla="*/ 823912 w 1233487"/>
              <a:gd name="connsiteY5" fmla="*/ 540543 h 1089090"/>
              <a:gd name="connsiteX6" fmla="*/ 1225486 w 1233487"/>
              <a:gd name="connsiteY6" fmla="*/ 1089090 h 1089090"/>
              <a:gd name="connsiteX7" fmla="*/ 814388 w 1233487"/>
              <a:gd name="connsiteY7" fmla="*/ 1087373 h 1089090"/>
              <a:gd name="connsiteX8" fmla="*/ 614362 w 1233487"/>
              <a:gd name="connsiteY8" fmla="*/ 812006 h 1089090"/>
              <a:gd name="connsiteX9" fmla="*/ 414337 w 1233487"/>
              <a:gd name="connsiteY9" fmla="*/ 1088231 h 1089090"/>
              <a:gd name="connsiteX10" fmla="*/ 0 w 1233487"/>
              <a:gd name="connsiteY10" fmla="*/ 1088231 h 1089090"/>
              <a:gd name="connsiteX11" fmla="*/ 407193 w 1233487"/>
              <a:gd name="connsiteY11" fmla="*/ 547687 h 1089090"/>
              <a:gd name="connsiteX12" fmla="*/ 2381 w 1233487"/>
              <a:gd name="connsiteY12" fmla="*/ 0 h 1089090"/>
              <a:gd name="connsiteX0" fmla="*/ 2381 w 1233487"/>
              <a:gd name="connsiteY0" fmla="*/ 0 h 1089090"/>
              <a:gd name="connsiteX1" fmla="*/ 421481 w 1233487"/>
              <a:gd name="connsiteY1" fmla="*/ 0 h 1089090"/>
              <a:gd name="connsiteX2" fmla="*/ 616743 w 1233487"/>
              <a:gd name="connsiteY2" fmla="*/ 266700 h 1089090"/>
              <a:gd name="connsiteX3" fmla="*/ 804863 w 1233487"/>
              <a:gd name="connsiteY3" fmla="*/ 2381 h 1089090"/>
              <a:gd name="connsiteX4" fmla="*/ 1233487 w 1233487"/>
              <a:gd name="connsiteY4" fmla="*/ 0 h 1089090"/>
              <a:gd name="connsiteX5" fmla="*/ 823912 w 1233487"/>
              <a:gd name="connsiteY5" fmla="*/ 540543 h 1089090"/>
              <a:gd name="connsiteX6" fmla="*/ 1225486 w 1233487"/>
              <a:gd name="connsiteY6" fmla="*/ 1089090 h 1089090"/>
              <a:gd name="connsiteX7" fmla="*/ 814388 w 1233487"/>
              <a:gd name="connsiteY7" fmla="*/ 1087373 h 1089090"/>
              <a:gd name="connsiteX8" fmla="*/ 614362 w 1233487"/>
              <a:gd name="connsiteY8" fmla="*/ 812006 h 1089090"/>
              <a:gd name="connsiteX9" fmla="*/ 414337 w 1233487"/>
              <a:gd name="connsiteY9" fmla="*/ 1088231 h 1089090"/>
              <a:gd name="connsiteX10" fmla="*/ 0 w 1233487"/>
              <a:gd name="connsiteY10" fmla="*/ 1088231 h 1089090"/>
              <a:gd name="connsiteX11" fmla="*/ 407193 w 1233487"/>
              <a:gd name="connsiteY11" fmla="*/ 547687 h 1089090"/>
              <a:gd name="connsiteX12" fmla="*/ 2381 w 1233487"/>
              <a:gd name="connsiteY12" fmla="*/ 0 h 1089090"/>
              <a:gd name="connsiteX0" fmla="*/ 2381 w 1233487"/>
              <a:gd name="connsiteY0" fmla="*/ 859 h 1089949"/>
              <a:gd name="connsiteX1" fmla="*/ 421481 w 1233487"/>
              <a:gd name="connsiteY1" fmla="*/ 859 h 1089949"/>
              <a:gd name="connsiteX2" fmla="*/ 616743 w 1233487"/>
              <a:gd name="connsiteY2" fmla="*/ 267559 h 1089949"/>
              <a:gd name="connsiteX3" fmla="*/ 804863 w 1233487"/>
              <a:gd name="connsiteY3" fmla="*/ 0 h 1089949"/>
              <a:gd name="connsiteX4" fmla="*/ 1233487 w 1233487"/>
              <a:gd name="connsiteY4" fmla="*/ 859 h 1089949"/>
              <a:gd name="connsiteX5" fmla="*/ 823912 w 1233487"/>
              <a:gd name="connsiteY5" fmla="*/ 541402 h 1089949"/>
              <a:gd name="connsiteX6" fmla="*/ 1225486 w 1233487"/>
              <a:gd name="connsiteY6" fmla="*/ 1089949 h 1089949"/>
              <a:gd name="connsiteX7" fmla="*/ 814388 w 1233487"/>
              <a:gd name="connsiteY7" fmla="*/ 1088232 h 1089949"/>
              <a:gd name="connsiteX8" fmla="*/ 614362 w 1233487"/>
              <a:gd name="connsiteY8" fmla="*/ 812865 h 1089949"/>
              <a:gd name="connsiteX9" fmla="*/ 414337 w 1233487"/>
              <a:gd name="connsiteY9" fmla="*/ 1089090 h 1089949"/>
              <a:gd name="connsiteX10" fmla="*/ 0 w 1233487"/>
              <a:gd name="connsiteY10" fmla="*/ 1089090 h 1089949"/>
              <a:gd name="connsiteX11" fmla="*/ 407193 w 1233487"/>
              <a:gd name="connsiteY11" fmla="*/ 548546 h 1089949"/>
              <a:gd name="connsiteX12" fmla="*/ 2381 w 1233487"/>
              <a:gd name="connsiteY12" fmla="*/ 859 h 1089949"/>
              <a:gd name="connsiteX0" fmla="*/ -1 w 1231105"/>
              <a:gd name="connsiteY0" fmla="*/ 859 h 1100176"/>
              <a:gd name="connsiteX1" fmla="*/ 419099 w 1231105"/>
              <a:gd name="connsiteY1" fmla="*/ 859 h 1100176"/>
              <a:gd name="connsiteX2" fmla="*/ 614361 w 1231105"/>
              <a:gd name="connsiteY2" fmla="*/ 267559 h 1100176"/>
              <a:gd name="connsiteX3" fmla="*/ 802481 w 1231105"/>
              <a:gd name="connsiteY3" fmla="*/ 0 h 1100176"/>
              <a:gd name="connsiteX4" fmla="*/ 1231105 w 1231105"/>
              <a:gd name="connsiteY4" fmla="*/ 859 h 1100176"/>
              <a:gd name="connsiteX5" fmla="*/ 821530 w 1231105"/>
              <a:gd name="connsiteY5" fmla="*/ 541402 h 1100176"/>
              <a:gd name="connsiteX6" fmla="*/ 1223104 w 1231105"/>
              <a:gd name="connsiteY6" fmla="*/ 1089949 h 1100176"/>
              <a:gd name="connsiteX7" fmla="*/ 812006 w 1231105"/>
              <a:gd name="connsiteY7" fmla="*/ 1088232 h 1100176"/>
              <a:gd name="connsiteX8" fmla="*/ 611980 w 1231105"/>
              <a:gd name="connsiteY8" fmla="*/ 812865 h 1100176"/>
              <a:gd name="connsiteX9" fmla="*/ 411955 w 1231105"/>
              <a:gd name="connsiteY9" fmla="*/ 1089090 h 1100176"/>
              <a:gd name="connsiteX10" fmla="*/ 8708 w 1231105"/>
              <a:gd name="connsiteY10" fmla="*/ 1100176 h 1100176"/>
              <a:gd name="connsiteX11" fmla="*/ 404811 w 1231105"/>
              <a:gd name="connsiteY11" fmla="*/ 548546 h 1100176"/>
              <a:gd name="connsiteX12" fmla="*/ -1 w 1231105"/>
              <a:gd name="connsiteY12" fmla="*/ 859 h 110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1105" h="1100176">
                <a:moveTo>
                  <a:pt x="-1" y="859"/>
                </a:moveTo>
                <a:lnTo>
                  <a:pt x="419099" y="859"/>
                </a:lnTo>
                <a:lnTo>
                  <a:pt x="614361" y="267559"/>
                </a:lnTo>
                <a:lnTo>
                  <a:pt x="802481" y="0"/>
                </a:lnTo>
                <a:lnTo>
                  <a:pt x="1231105" y="859"/>
                </a:lnTo>
                <a:lnTo>
                  <a:pt x="821530" y="541402"/>
                </a:lnTo>
                <a:lnTo>
                  <a:pt x="1223104" y="1089949"/>
                </a:lnTo>
                <a:lnTo>
                  <a:pt x="812006" y="1088232"/>
                </a:lnTo>
                <a:lnTo>
                  <a:pt x="611980" y="812865"/>
                </a:lnTo>
                <a:lnTo>
                  <a:pt x="411955" y="1089090"/>
                </a:lnTo>
                <a:lnTo>
                  <a:pt x="8708" y="1100176"/>
                </a:lnTo>
                <a:lnTo>
                  <a:pt x="404811" y="548546"/>
                </a:lnTo>
                <a:lnTo>
                  <a:pt x="-1" y="859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09059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3" name="Freeform 32"/>
          <p:cNvSpPr/>
          <p:nvPr userDrawn="1"/>
        </p:nvSpPr>
        <p:spPr>
          <a:xfrm>
            <a:off x="11796734" y="682603"/>
            <a:ext cx="408621" cy="557811"/>
          </a:xfrm>
          <a:custGeom>
            <a:avLst/>
            <a:gdLst>
              <a:gd name="connsiteX0" fmla="*/ 0 w 402432"/>
              <a:gd name="connsiteY0" fmla="*/ 0 h 561975"/>
              <a:gd name="connsiteX1" fmla="*/ 209550 w 402432"/>
              <a:gd name="connsiteY1" fmla="*/ 2381 h 561975"/>
              <a:gd name="connsiteX2" fmla="*/ 304800 w 402432"/>
              <a:gd name="connsiteY2" fmla="*/ 138112 h 561975"/>
              <a:gd name="connsiteX3" fmla="*/ 395288 w 402432"/>
              <a:gd name="connsiteY3" fmla="*/ 9525 h 561975"/>
              <a:gd name="connsiteX4" fmla="*/ 402432 w 402432"/>
              <a:gd name="connsiteY4" fmla="*/ 538162 h 561975"/>
              <a:gd name="connsiteX5" fmla="*/ 319088 w 402432"/>
              <a:gd name="connsiteY5" fmla="*/ 421481 h 561975"/>
              <a:gd name="connsiteX6" fmla="*/ 209550 w 402432"/>
              <a:gd name="connsiteY6" fmla="*/ 561975 h 561975"/>
              <a:gd name="connsiteX7" fmla="*/ 2382 w 402432"/>
              <a:gd name="connsiteY7" fmla="*/ 561975 h 561975"/>
              <a:gd name="connsiteX8" fmla="*/ 202407 w 402432"/>
              <a:gd name="connsiteY8" fmla="*/ 290512 h 561975"/>
              <a:gd name="connsiteX9" fmla="*/ 0 w 402432"/>
              <a:gd name="connsiteY9" fmla="*/ 0 h 561975"/>
              <a:gd name="connsiteX0" fmla="*/ 7143 w 409575"/>
              <a:gd name="connsiteY0" fmla="*/ 0 h 561975"/>
              <a:gd name="connsiteX1" fmla="*/ 216693 w 409575"/>
              <a:gd name="connsiteY1" fmla="*/ 2381 h 561975"/>
              <a:gd name="connsiteX2" fmla="*/ 311943 w 409575"/>
              <a:gd name="connsiteY2" fmla="*/ 138112 h 561975"/>
              <a:gd name="connsiteX3" fmla="*/ 402431 w 409575"/>
              <a:gd name="connsiteY3" fmla="*/ 9525 h 561975"/>
              <a:gd name="connsiteX4" fmla="*/ 409575 w 409575"/>
              <a:gd name="connsiteY4" fmla="*/ 538162 h 561975"/>
              <a:gd name="connsiteX5" fmla="*/ 326231 w 409575"/>
              <a:gd name="connsiteY5" fmla="*/ 421481 h 561975"/>
              <a:gd name="connsiteX6" fmla="*/ 216693 w 409575"/>
              <a:gd name="connsiteY6" fmla="*/ 561975 h 561975"/>
              <a:gd name="connsiteX7" fmla="*/ 0 w 409575"/>
              <a:gd name="connsiteY7" fmla="*/ 561975 h 561975"/>
              <a:gd name="connsiteX8" fmla="*/ 209550 w 409575"/>
              <a:gd name="connsiteY8" fmla="*/ 290512 h 561975"/>
              <a:gd name="connsiteX9" fmla="*/ 7143 w 409575"/>
              <a:gd name="connsiteY9" fmla="*/ 0 h 561975"/>
              <a:gd name="connsiteX0" fmla="*/ 7143 w 409575"/>
              <a:gd name="connsiteY0" fmla="*/ 0 h 561975"/>
              <a:gd name="connsiteX1" fmla="*/ 216693 w 409575"/>
              <a:gd name="connsiteY1" fmla="*/ 2381 h 561975"/>
              <a:gd name="connsiteX2" fmla="*/ 311943 w 409575"/>
              <a:gd name="connsiteY2" fmla="*/ 138112 h 561975"/>
              <a:gd name="connsiteX3" fmla="*/ 402431 w 409575"/>
              <a:gd name="connsiteY3" fmla="*/ 9525 h 561975"/>
              <a:gd name="connsiteX4" fmla="*/ 409575 w 409575"/>
              <a:gd name="connsiteY4" fmla="*/ 538162 h 561975"/>
              <a:gd name="connsiteX5" fmla="*/ 323849 w 409575"/>
              <a:gd name="connsiteY5" fmla="*/ 416718 h 561975"/>
              <a:gd name="connsiteX6" fmla="*/ 216693 w 409575"/>
              <a:gd name="connsiteY6" fmla="*/ 561975 h 561975"/>
              <a:gd name="connsiteX7" fmla="*/ 0 w 409575"/>
              <a:gd name="connsiteY7" fmla="*/ 561975 h 561975"/>
              <a:gd name="connsiteX8" fmla="*/ 209550 w 409575"/>
              <a:gd name="connsiteY8" fmla="*/ 290512 h 561975"/>
              <a:gd name="connsiteX9" fmla="*/ 7143 w 409575"/>
              <a:gd name="connsiteY9" fmla="*/ 0 h 561975"/>
              <a:gd name="connsiteX0" fmla="*/ 7143 w 414338"/>
              <a:gd name="connsiteY0" fmla="*/ 0 h 561975"/>
              <a:gd name="connsiteX1" fmla="*/ 216693 w 414338"/>
              <a:gd name="connsiteY1" fmla="*/ 2381 h 561975"/>
              <a:gd name="connsiteX2" fmla="*/ 311943 w 414338"/>
              <a:gd name="connsiteY2" fmla="*/ 138112 h 561975"/>
              <a:gd name="connsiteX3" fmla="*/ 402431 w 414338"/>
              <a:gd name="connsiteY3" fmla="*/ 9525 h 561975"/>
              <a:gd name="connsiteX4" fmla="*/ 414338 w 414338"/>
              <a:gd name="connsiteY4" fmla="*/ 557212 h 561975"/>
              <a:gd name="connsiteX5" fmla="*/ 323849 w 414338"/>
              <a:gd name="connsiteY5" fmla="*/ 416718 h 561975"/>
              <a:gd name="connsiteX6" fmla="*/ 216693 w 414338"/>
              <a:gd name="connsiteY6" fmla="*/ 561975 h 561975"/>
              <a:gd name="connsiteX7" fmla="*/ 0 w 414338"/>
              <a:gd name="connsiteY7" fmla="*/ 561975 h 561975"/>
              <a:gd name="connsiteX8" fmla="*/ 209550 w 414338"/>
              <a:gd name="connsiteY8" fmla="*/ 290512 h 561975"/>
              <a:gd name="connsiteX9" fmla="*/ 7143 w 414338"/>
              <a:gd name="connsiteY9" fmla="*/ 0 h 561975"/>
              <a:gd name="connsiteX0" fmla="*/ 7143 w 414338"/>
              <a:gd name="connsiteY0" fmla="*/ 0 h 561975"/>
              <a:gd name="connsiteX1" fmla="*/ 216693 w 414338"/>
              <a:gd name="connsiteY1" fmla="*/ 2381 h 561975"/>
              <a:gd name="connsiteX2" fmla="*/ 311943 w 414338"/>
              <a:gd name="connsiteY2" fmla="*/ 138112 h 561975"/>
              <a:gd name="connsiteX3" fmla="*/ 404812 w 414338"/>
              <a:gd name="connsiteY3" fmla="*/ 7143 h 561975"/>
              <a:gd name="connsiteX4" fmla="*/ 414338 w 414338"/>
              <a:gd name="connsiteY4" fmla="*/ 557212 h 561975"/>
              <a:gd name="connsiteX5" fmla="*/ 323849 w 414338"/>
              <a:gd name="connsiteY5" fmla="*/ 416718 h 561975"/>
              <a:gd name="connsiteX6" fmla="*/ 216693 w 414338"/>
              <a:gd name="connsiteY6" fmla="*/ 561975 h 561975"/>
              <a:gd name="connsiteX7" fmla="*/ 0 w 414338"/>
              <a:gd name="connsiteY7" fmla="*/ 561975 h 561975"/>
              <a:gd name="connsiteX8" fmla="*/ 209550 w 414338"/>
              <a:gd name="connsiteY8" fmla="*/ 290512 h 561975"/>
              <a:gd name="connsiteX9" fmla="*/ 7143 w 414338"/>
              <a:gd name="connsiteY9" fmla="*/ 0 h 561975"/>
              <a:gd name="connsiteX0" fmla="*/ 7143 w 414338"/>
              <a:gd name="connsiteY0" fmla="*/ 0 h 561975"/>
              <a:gd name="connsiteX1" fmla="*/ 216693 w 414338"/>
              <a:gd name="connsiteY1" fmla="*/ 2381 h 561975"/>
              <a:gd name="connsiteX2" fmla="*/ 311943 w 414338"/>
              <a:gd name="connsiteY2" fmla="*/ 138112 h 561975"/>
              <a:gd name="connsiteX3" fmla="*/ 404812 w 414338"/>
              <a:gd name="connsiteY3" fmla="*/ 7143 h 561975"/>
              <a:gd name="connsiteX4" fmla="*/ 414338 w 414338"/>
              <a:gd name="connsiteY4" fmla="*/ 557212 h 561975"/>
              <a:gd name="connsiteX5" fmla="*/ 321468 w 414338"/>
              <a:gd name="connsiteY5" fmla="*/ 426243 h 561975"/>
              <a:gd name="connsiteX6" fmla="*/ 216693 w 414338"/>
              <a:gd name="connsiteY6" fmla="*/ 561975 h 561975"/>
              <a:gd name="connsiteX7" fmla="*/ 0 w 414338"/>
              <a:gd name="connsiteY7" fmla="*/ 561975 h 561975"/>
              <a:gd name="connsiteX8" fmla="*/ 209550 w 414338"/>
              <a:gd name="connsiteY8" fmla="*/ 290512 h 561975"/>
              <a:gd name="connsiteX9" fmla="*/ 7143 w 414338"/>
              <a:gd name="connsiteY9" fmla="*/ 0 h 561975"/>
              <a:gd name="connsiteX0" fmla="*/ 9524 w 414338"/>
              <a:gd name="connsiteY0" fmla="*/ 2381 h 559594"/>
              <a:gd name="connsiteX1" fmla="*/ 216693 w 414338"/>
              <a:gd name="connsiteY1" fmla="*/ 0 h 559594"/>
              <a:gd name="connsiteX2" fmla="*/ 311943 w 414338"/>
              <a:gd name="connsiteY2" fmla="*/ 135731 h 559594"/>
              <a:gd name="connsiteX3" fmla="*/ 404812 w 414338"/>
              <a:gd name="connsiteY3" fmla="*/ 4762 h 559594"/>
              <a:gd name="connsiteX4" fmla="*/ 414338 w 414338"/>
              <a:gd name="connsiteY4" fmla="*/ 554831 h 559594"/>
              <a:gd name="connsiteX5" fmla="*/ 321468 w 414338"/>
              <a:gd name="connsiteY5" fmla="*/ 423862 h 559594"/>
              <a:gd name="connsiteX6" fmla="*/ 216693 w 414338"/>
              <a:gd name="connsiteY6" fmla="*/ 559594 h 559594"/>
              <a:gd name="connsiteX7" fmla="*/ 0 w 414338"/>
              <a:gd name="connsiteY7" fmla="*/ 559594 h 559594"/>
              <a:gd name="connsiteX8" fmla="*/ 209550 w 414338"/>
              <a:gd name="connsiteY8" fmla="*/ 288131 h 559594"/>
              <a:gd name="connsiteX9" fmla="*/ 9524 w 414338"/>
              <a:gd name="connsiteY9" fmla="*/ 2381 h 559594"/>
              <a:gd name="connsiteX0" fmla="*/ 7142 w 414338"/>
              <a:gd name="connsiteY0" fmla="*/ 0 h 559594"/>
              <a:gd name="connsiteX1" fmla="*/ 216693 w 414338"/>
              <a:gd name="connsiteY1" fmla="*/ 0 h 559594"/>
              <a:gd name="connsiteX2" fmla="*/ 311943 w 414338"/>
              <a:gd name="connsiteY2" fmla="*/ 135731 h 559594"/>
              <a:gd name="connsiteX3" fmla="*/ 404812 w 414338"/>
              <a:gd name="connsiteY3" fmla="*/ 4762 h 559594"/>
              <a:gd name="connsiteX4" fmla="*/ 414338 w 414338"/>
              <a:gd name="connsiteY4" fmla="*/ 554831 h 559594"/>
              <a:gd name="connsiteX5" fmla="*/ 321468 w 414338"/>
              <a:gd name="connsiteY5" fmla="*/ 423862 h 559594"/>
              <a:gd name="connsiteX6" fmla="*/ 216693 w 414338"/>
              <a:gd name="connsiteY6" fmla="*/ 559594 h 559594"/>
              <a:gd name="connsiteX7" fmla="*/ 0 w 414338"/>
              <a:gd name="connsiteY7" fmla="*/ 559594 h 559594"/>
              <a:gd name="connsiteX8" fmla="*/ 209550 w 414338"/>
              <a:gd name="connsiteY8" fmla="*/ 288131 h 559594"/>
              <a:gd name="connsiteX9" fmla="*/ 7142 w 414338"/>
              <a:gd name="connsiteY9" fmla="*/ 0 h 559594"/>
              <a:gd name="connsiteX0" fmla="*/ 7142 w 414338"/>
              <a:gd name="connsiteY0" fmla="*/ 0 h 559594"/>
              <a:gd name="connsiteX1" fmla="*/ 211930 w 414338"/>
              <a:gd name="connsiteY1" fmla="*/ 0 h 559594"/>
              <a:gd name="connsiteX2" fmla="*/ 311943 w 414338"/>
              <a:gd name="connsiteY2" fmla="*/ 135731 h 559594"/>
              <a:gd name="connsiteX3" fmla="*/ 404812 w 414338"/>
              <a:gd name="connsiteY3" fmla="*/ 4762 h 559594"/>
              <a:gd name="connsiteX4" fmla="*/ 414338 w 414338"/>
              <a:gd name="connsiteY4" fmla="*/ 554831 h 559594"/>
              <a:gd name="connsiteX5" fmla="*/ 321468 w 414338"/>
              <a:gd name="connsiteY5" fmla="*/ 423862 h 559594"/>
              <a:gd name="connsiteX6" fmla="*/ 216693 w 414338"/>
              <a:gd name="connsiteY6" fmla="*/ 559594 h 559594"/>
              <a:gd name="connsiteX7" fmla="*/ 0 w 414338"/>
              <a:gd name="connsiteY7" fmla="*/ 559594 h 559594"/>
              <a:gd name="connsiteX8" fmla="*/ 209550 w 414338"/>
              <a:gd name="connsiteY8" fmla="*/ 288131 h 559594"/>
              <a:gd name="connsiteX9" fmla="*/ 7142 w 414338"/>
              <a:gd name="connsiteY9" fmla="*/ 0 h 559594"/>
              <a:gd name="connsiteX0" fmla="*/ 7142 w 414338"/>
              <a:gd name="connsiteY0" fmla="*/ 0 h 559594"/>
              <a:gd name="connsiteX1" fmla="*/ 216693 w 414338"/>
              <a:gd name="connsiteY1" fmla="*/ 2381 h 559594"/>
              <a:gd name="connsiteX2" fmla="*/ 311943 w 414338"/>
              <a:gd name="connsiteY2" fmla="*/ 135731 h 559594"/>
              <a:gd name="connsiteX3" fmla="*/ 404812 w 414338"/>
              <a:gd name="connsiteY3" fmla="*/ 4762 h 559594"/>
              <a:gd name="connsiteX4" fmla="*/ 414338 w 414338"/>
              <a:gd name="connsiteY4" fmla="*/ 554831 h 559594"/>
              <a:gd name="connsiteX5" fmla="*/ 321468 w 414338"/>
              <a:gd name="connsiteY5" fmla="*/ 423862 h 559594"/>
              <a:gd name="connsiteX6" fmla="*/ 216693 w 414338"/>
              <a:gd name="connsiteY6" fmla="*/ 559594 h 559594"/>
              <a:gd name="connsiteX7" fmla="*/ 0 w 414338"/>
              <a:gd name="connsiteY7" fmla="*/ 559594 h 559594"/>
              <a:gd name="connsiteX8" fmla="*/ 209550 w 414338"/>
              <a:gd name="connsiteY8" fmla="*/ 288131 h 559594"/>
              <a:gd name="connsiteX9" fmla="*/ 7142 w 414338"/>
              <a:gd name="connsiteY9" fmla="*/ 0 h 559594"/>
              <a:gd name="connsiteX0" fmla="*/ 7142 w 414338"/>
              <a:gd name="connsiteY0" fmla="*/ 0 h 559594"/>
              <a:gd name="connsiteX1" fmla="*/ 216693 w 414338"/>
              <a:gd name="connsiteY1" fmla="*/ 2381 h 559594"/>
              <a:gd name="connsiteX2" fmla="*/ 311943 w 414338"/>
              <a:gd name="connsiteY2" fmla="*/ 135731 h 559594"/>
              <a:gd name="connsiteX3" fmla="*/ 404812 w 414338"/>
              <a:gd name="connsiteY3" fmla="*/ 4762 h 559594"/>
              <a:gd name="connsiteX4" fmla="*/ 414338 w 414338"/>
              <a:gd name="connsiteY4" fmla="*/ 554831 h 559594"/>
              <a:gd name="connsiteX5" fmla="*/ 321468 w 414338"/>
              <a:gd name="connsiteY5" fmla="*/ 423862 h 559594"/>
              <a:gd name="connsiteX6" fmla="*/ 216693 w 414338"/>
              <a:gd name="connsiteY6" fmla="*/ 559594 h 559594"/>
              <a:gd name="connsiteX7" fmla="*/ 0 w 414338"/>
              <a:gd name="connsiteY7" fmla="*/ 559594 h 559594"/>
              <a:gd name="connsiteX8" fmla="*/ 204788 w 414338"/>
              <a:gd name="connsiteY8" fmla="*/ 285750 h 559594"/>
              <a:gd name="connsiteX9" fmla="*/ 7142 w 414338"/>
              <a:gd name="connsiteY9" fmla="*/ 0 h 559594"/>
              <a:gd name="connsiteX0" fmla="*/ 7142 w 409576"/>
              <a:gd name="connsiteY0" fmla="*/ 0 h 559594"/>
              <a:gd name="connsiteX1" fmla="*/ 216693 w 409576"/>
              <a:gd name="connsiteY1" fmla="*/ 2381 h 559594"/>
              <a:gd name="connsiteX2" fmla="*/ 311943 w 409576"/>
              <a:gd name="connsiteY2" fmla="*/ 135731 h 559594"/>
              <a:gd name="connsiteX3" fmla="*/ 404812 w 409576"/>
              <a:gd name="connsiteY3" fmla="*/ 4762 h 559594"/>
              <a:gd name="connsiteX4" fmla="*/ 409576 w 409576"/>
              <a:gd name="connsiteY4" fmla="*/ 557213 h 559594"/>
              <a:gd name="connsiteX5" fmla="*/ 321468 w 409576"/>
              <a:gd name="connsiteY5" fmla="*/ 423862 h 559594"/>
              <a:gd name="connsiteX6" fmla="*/ 216693 w 409576"/>
              <a:gd name="connsiteY6" fmla="*/ 559594 h 559594"/>
              <a:gd name="connsiteX7" fmla="*/ 0 w 409576"/>
              <a:gd name="connsiteY7" fmla="*/ 559594 h 559594"/>
              <a:gd name="connsiteX8" fmla="*/ 204788 w 409576"/>
              <a:gd name="connsiteY8" fmla="*/ 285750 h 559594"/>
              <a:gd name="connsiteX9" fmla="*/ 7142 w 409576"/>
              <a:gd name="connsiteY9" fmla="*/ 0 h 559594"/>
              <a:gd name="connsiteX0" fmla="*/ 7142 w 409576"/>
              <a:gd name="connsiteY0" fmla="*/ 0 h 559594"/>
              <a:gd name="connsiteX1" fmla="*/ 216693 w 409576"/>
              <a:gd name="connsiteY1" fmla="*/ 2381 h 559594"/>
              <a:gd name="connsiteX2" fmla="*/ 311943 w 409576"/>
              <a:gd name="connsiteY2" fmla="*/ 135731 h 559594"/>
              <a:gd name="connsiteX3" fmla="*/ 404812 w 409576"/>
              <a:gd name="connsiteY3" fmla="*/ 4762 h 559594"/>
              <a:gd name="connsiteX4" fmla="*/ 409576 w 409576"/>
              <a:gd name="connsiteY4" fmla="*/ 554832 h 559594"/>
              <a:gd name="connsiteX5" fmla="*/ 321468 w 409576"/>
              <a:gd name="connsiteY5" fmla="*/ 423862 h 559594"/>
              <a:gd name="connsiteX6" fmla="*/ 216693 w 409576"/>
              <a:gd name="connsiteY6" fmla="*/ 559594 h 559594"/>
              <a:gd name="connsiteX7" fmla="*/ 0 w 409576"/>
              <a:gd name="connsiteY7" fmla="*/ 559594 h 559594"/>
              <a:gd name="connsiteX8" fmla="*/ 204788 w 409576"/>
              <a:gd name="connsiteY8" fmla="*/ 285750 h 559594"/>
              <a:gd name="connsiteX9" fmla="*/ 7142 w 409576"/>
              <a:gd name="connsiteY9" fmla="*/ 0 h 559594"/>
              <a:gd name="connsiteX0" fmla="*/ 7142 w 407195"/>
              <a:gd name="connsiteY0" fmla="*/ 0 h 559594"/>
              <a:gd name="connsiteX1" fmla="*/ 216693 w 407195"/>
              <a:gd name="connsiteY1" fmla="*/ 2381 h 559594"/>
              <a:gd name="connsiteX2" fmla="*/ 311943 w 407195"/>
              <a:gd name="connsiteY2" fmla="*/ 135731 h 559594"/>
              <a:gd name="connsiteX3" fmla="*/ 404812 w 407195"/>
              <a:gd name="connsiteY3" fmla="*/ 4762 h 559594"/>
              <a:gd name="connsiteX4" fmla="*/ 407195 w 407195"/>
              <a:gd name="connsiteY4" fmla="*/ 554832 h 559594"/>
              <a:gd name="connsiteX5" fmla="*/ 321468 w 407195"/>
              <a:gd name="connsiteY5" fmla="*/ 423862 h 559594"/>
              <a:gd name="connsiteX6" fmla="*/ 216693 w 407195"/>
              <a:gd name="connsiteY6" fmla="*/ 559594 h 559594"/>
              <a:gd name="connsiteX7" fmla="*/ 0 w 407195"/>
              <a:gd name="connsiteY7" fmla="*/ 559594 h 559594"/>
              <a:gd name="connsiteX8" fmla="*/ 204788 w 407195"/>
              <a:gd name="connsiteY8" fmla="*/ 285750 h 559594"/>
              <a:gd name="connsiteX9" fmla="*/ 7142 w 407195"/>
              <a:gd name="connsiteY9" fmla="*/ 0 h 559594"/>
              <a:gd name="connsiteX0" fmla="*/ 7142 w 409820"/>
              <a:gd name="connsiteY0" fmla="*/ 0 h 559594"/>
              <a:gd name="connsiteX1" fmla="*/ 216693 w 409820"/>
              <a:gd name="connsiteY1" fmla="*/ 2381 h 559594"/>
              <a:gd name="connsiteX2" fmla="*/ 311943 w 409820"/>
              <a:gd name="connsiteY2" fmla="*/ 135731 h 559594"/>
              <a:gd name="connsiteX3" fmla="*/ 409311 w 409820"/>
              <a:gd name="connsiteY3" fmla="*/ 263 h 559594"/>
              <a:gd name="connsiteX4" fmla="*/ 407195 w 409820"/>
              <a:gd name="connsiteY4" fmla="*/ 554832 h 559594"/>
              <a:gd name="connsiteX5" fmla="*/ 321468 w 409820"/>
              <a:gd name="connsiteY5" fmla="*/ 423862 h 559594"/>
              <a:gd name="connsiteX6" fmla="*/ 216693 w 409820"/>
              <a:gd name="connsiteY6" fmla="*/ 559594 h 559594"/>
              <a:gd name="connsiteX7" fmla="*/ 0 w 409820"/>
              <a:gd name="connsiteY7" fmla="*/ 559594 h 559594"/>
              <a:gd name="connsiteX8" fmla="*/ 204788 w 409820"/>
              <a:gd name="connsiteY8" fmla="*/ 285750 h 559594"/>
              <a:gd name="connsiteX9" fmla="*/ 7142 w 409820"/>
              <a:gd name="connsiteY9" fmla="*/ 0 h 55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9820" h="559594">
                <a:moveTo>
                  <a:pt x="7142" y="0"/>
                </a:moveTo>
                <a:lnTo>
                  <a:pt x="216693" y="2381"/>
                </a:lnTo>
                <a:lnTo>
                  <a:pt x="311943" y="135731"/>
                </a:lnTo>
                <a:lnTo>
                  <a:pt x="409311" y="263"/>
                </a:lnTo>
                <a:cubicBezTo>
                  <a:pt x="411692" y="176475"/>
                  <a:pt x="404814" y="378620"/>
                  <a:pt x="407195" y="554832"/>
                </a:cubicBezTo>
                <a:lnTo>
                  <a:pt x="321468" y="423862"/>
                </a:lnTo>
                <a:lnTo>
                  <a:pt x="216693" y="559594"/>
                </a:lnTo>
                <a:lnTo>
                  <a:pt x="0" y="559594"/>
                </a:lnTo>
                <a:lnTo>
                  <a:pt x="204788" y="285750"/>
                </a:lnTo>
                <a:lnTo>
                  <a:pt x="7142" y="0"/>
                </a:lnTo>
                <a:close/>
              </a:path>
            </a:pathLst>
          </a:custGeom>
          <a:solidFill>
            <a:srgbClr val="8EC7E5">
              <a:alpha val="28000"/>
            </a:srgbClr>
          </a:solidFill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09059"/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4435" y="6382434"/>
            <a:ext cx="3023388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59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5"/>
            <a:ext cx="10972801" cy="7511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783818" y="5810674"/>
            <a:ext cx="1327972" cy="1006830"/>
            <a:chOff x="10781010" y="5810674"/>
            <a:chExt cx="1327626" cy="1006830"/>
          </a:xfrm>
        </p:grpSpPr>
        <p:sp>
          <p:nvSpPr>
            <p:cNvPr id="9" name="Freeform 8"/>
            <p:cNvSpPr/>
            <p:nvPr userDrawn="1"/>
          </p:nvSpPr>
          <p:spPr>
            <a:xfrm>
              <a:off x="11312394" y="6086761"/>
              <a:ext cx="796242" cy="703584"/>
            </a:xfrm>
            <a:custGeom>
              <a:avLst/>
              <a:gdLst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12006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2245 w 1233487"/>
                <a:gd name="connsiteY6" fmla="*/ 1082609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88231"/>
                <a:gd name="connsiteX1" fmla="*/ 421481 w 1233487"/>
                <a:gd name="connsiteY1" fmla="*/ 0 h 1088231"/>
                <a:gd name="connsiteX2" fmla="*/ 616743 w 1233487"/>
                <a:gd name="connsiteY2" fmla="*/ 266700 h 1088231"/>
                <a:gd name="connsiteX3" fmla="*/ 804862 w 1233487"/>
                <a:gd name="connsiteY3" fmla="*/ 2381 h 1088231"/>
                <a:gd name="connsiteX4" fmla="*/ 1233487 w 1233487"/>
                <a:gd name="connsiteY4" fmla="*/ 0 h 1088231"/>
                <a:gd name="connsiteX5" fmla="*/ 823912 w 1233487"/>
                <a:gd name="connsiteY5" fmla="*/ 540543 h 1088231"/>
                <a:gd name="connsiteX6" fmla="*/ 1228725 w 1233487"/>
                <a:gd name="connsiteY6" fmla="*/ 1085850 h 1088231"/>
                <a:gd name="connsiteX7" fmla="*/ 814388 w 1233487"/>
                <a:gd name="connsiteY7" fmla="*/ 1087373 h 1088231"/>
                <a:gd name="connsiteX8" fmla="*/ 614362 w 1233487"/>
                <a:gd name="connsiteY8" fmla="*/ 812006 h 1088231"/>
                <a:gd name="connsiteX9" fmla="*/ 414337 w 1233487"/>
                <a:gd name="connsiteY9" fmla="*/ 1088231 h 1088231"/>
                <a:gd name="connsiteX10" fmla="*/ 0 w 1233487"/>
                <a:gd name="connsiteY10" fmla="*/ 1088231 h 1088231"/>
                <a:gd name="connsiteX11" fmla="*/ 407193 w 1233487"/>
                <a:gd name="connsiteY11" fmla="*/ 547687 h 1088231"/>
                <a:gd name="connsiteX12" fmla="*/ 2381 w 1233487"/>
                <a:gd name="connsiteY12" fmla="*/ 0 h 1088231"/>
                <a:gd name="connsiteX0" fmla="*/ 2381 w 1233487"/>
                <a:gd name="connsiteY0" fmla="*/ 0 h 1089090"/>
                <a:gd name="connsiteX1" fmla="*/ 421481 w 1233487"/>
                <a:gd name="connsiteY1" fmla="*/ 0 h 1089090"/>
                <a:gd name="connsiteX2" fmla="*/ 616743 w 1233487"/>
                <a:gd name="connsiteY2" fmla="*/ 266700 h 1089090"/>
                <a:gd name="connsiteX3" fmla="*/ 804862 w 1233487"/>
                <a:gd name="connsiteY3" fmla="*/ 2381 h 1089090"/>
                <a:gd name="connsiteX4" fmla="*/ 1233487 w 1233487"/>
                <a:gd name="connsiteY4" fmla="*/ 0 h 1089090"/>
                <a:gd name="connsiteX5" fmla="*/ 823912 w 1233487"/>
                <a:gd name="connsiteY5" fmla="*/ 540543 h 1089090"/>
                <a:gd name="connsiteX6" fmla="*/ 1225486 w 1233487"/>
                <a:gd name="connsiteY6" fmla="*/ 1089090 h 1089090"/>
                <a:gd name="connsiteX7" fmla="*/ 814388 w 1233487"/>
                <a:gd name="connsiteY7" fmla="*/ 1087373 h 1089090"/>
                <a:gd name="connsiteX8" fmla="*/ 614362 w 1233487"/>
                <a:gd name="connsiteY8" fmla="*/ 812006 h 1089090"/>
                <a:gd name="connsiteX9" fmla="*/ 414337 w 1233487"/>
                <a:gd name="connsiteY9" fmla="*/ 1088231 h 1089090"/>
                <a:gd name="connsiteX10" fmla="*/ 0 w 1233487"/>
                <a:gd name="connsiteY10" fmla="*/ 1088231 h 1089090"/>
                <a:gd name="connsiteX11" fmla="*/ 407193 w 1233487"/>
                <a:gd name="connsiteY11" fmla="*/ 547687 h 1089090"/>
                <a:gd name="connsiteX12" fmla="*/ 2381 w 1233487"/>
                <a:gd name="connsiteY12" fmla="*/ 0 h 1089090"/>
                <a:gd name="connsiteX0" fmla="*/ 2381 w 1233487"/>
                <a:gd name="connsiteY0" fmla="*/ 0 h 1089090"/>
                <a:gd name="connsiteX1" fmla="*/ 421481 w 1233487"/>
                <a:gd name="connsiteY1" fmla="*/ 0 h 1089090"/>
                <a:gd name="connsiteX2" fmla="*/ 616743 w 1233487"/>
                <a:gd name="connsiteY2" fmla="*/ 266700 h 1089090"/>
                <a:gd name="connsiteX3" fmla="*/ 804863 w 1233487"/>
                <a:gd name="connsiteY3" fmla="*/ 2381 h 1089090"/>
                <a:gd name="connsiteX4" fmla="*/ 1233487 w 1233487"/>
                <a:gd name="connsiteY4" fmla="*/ 0 h 1089090"/>
                <a:gd name="connsiteX5" fmla="*/ 823912 w 1233487"/>
                <a:gd name="connsiteY5" fmla="*/ 540543 h 1089090"/>
                <a:gd name="connsiteX6" fmla="*/ 1225486 w 1233487"/>
                <a:gd name="connsiteY6" fmla="*/ 1089090 h 1089090"/>
                <a:gd name="connsiteX7" fmla="*/ 814388 w 1233487"/>
                <a:gd name="connsiteY7" fmla="*/ 1087373 h 1089090"/>
                <a:gd name="connsiteX8" fmla="*/ 614362 w 1233487"/>
                <a:gd name="connsiteY8" fmla="*/ 812006 h 1089090"/>
                <a:gd name="connsiteX9" fmla="*/ 414337 w 1233487"/>
                <a:gd name="connsiteY9" fmla="*/ 1088231 h 1089090"/>
                <a:gd name="connsiteX10" fmla="*/ 0 w 1233487"/>
                <a:gd name="connsiteY10" fmla="*/ 1088231 h 1089090"/>
                <a:gd name="connsiteX11" fmla="*/ 407193 w 1233487"/>
                <a:gd name="connsiteY11" fmla="*/ 547687 h 1089090"/>
                <a:gd name="connsiteX12" fmla="*/ 2381 w 1233487"/>
                <a:gd name="connsiteY12" fmla="*/ 0 h 1089090"/>
                <a:gd name="connsiteX0" fmla="*/ 2381 w 1233487"/>
                <a:gd name="connsiteY0" fmla="*/ 859 h 1089949"/>
                <a:gd name="connsiteX1" fmla="*/ 421481 w 1233487"/>
                <a:gd name="connsiteY1" fmla="*/ 859 h 1089949"/>
                <a:gd name="connsiteX2" fmla="*/ 616743 w 1233487"/>
                <a:gd name="connsiteY2" fmla="*/ 267559 h 1089949"/>
                <a:gd name="connsiteX3" fmla="*/ 804863 w 1233487"/>
                <a:gd name="connsiteY3" fmla="*/ 0 h 1089949"/>
                <a:gd name="connsiteX4" fmla="*/ 1233487 w 1233487"/>
                <a:gd name="connsiteY4" fmla="*/ 859 h 1089949"/>
                <a:gd name="connsiteX5" fmla="*/ 823912 w 1233487"/>
                <a:gd name="connsiteY5" fmla="*/ 541402 h 1089949"/>
                <a:gd name="connsiteX6" fmla="*/ 1225486 w 1233487"/>
                <a:gd name="connsiteY6" fmla="*/ 1089949 h 1089949"/>
                <a:gd name="connsiteX7" fmla="*/ 814388 w 1233487"/>
                <a:gd name="connsiteY7" fmla="*/ 1088232 h 1089949"/>
                <a:gd name="connsiteX8" fmla="*/ 614362 w 1233487"/>
                <a:gd name="connsiteY8" fmla="*/ 812865 h 1089949"/>
                <a:gd name="connsiteX9" fmla="*/ 414337 w 1233487"/>
                <a:gd name="connsiteY9" fmla="*/ 1089090 h 1089949"/>
                <a:gd name="connsiteX10" fmla="*/ 0 w 1233487"/>
                <a:gd name="connsiteY10" fmla="*/ 1089090 h 1089949"/>
                <a:gd name="connsiteX11" fmla="*/ 407193 w 1233487"/>
                <a:gd name="connsiteY11" fmla="*/ 548546 h 1089949"/>
                <a:gd name="connsiteX12" fmla="*/ 2381 w 1233487"/>
                <a:gd name="connsiteY12" fmla="*/ 859 h 108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33487" h="1089949">
                  <a:moveTo>
                    <a:pt x="2381" y="859"/>
                  </a:moveTo>
                  <a:lnTo>
                    <a:pt x="421481" y="859"/>
                  </a:lnTo>
                  <a:lnTo>
                    <a:pt x="616743" y="267559"/>
                  </a:lnTo>
                  <a:lnTo>
                    <a:pt x="804863" y="0"/>
                  </a:lnTo>
                  <a:lnTo>
                    <a:pt x="1233487" y="859"/>
                  </a:lnTo>
                  <a:lnTo>
                    <a:pt x="823912" y="541402"/>
                  </a:lnTo>
                  <a:lnTo>
                    <a:pt x="1225486" y="1089949"/>
                  </a:lnTo>
                  <a:lnTo>
                    <a:pt x="814388" y="1088232"/>
                  </a:lnTo>
                  <a:lnTo>
                    <a:pt x="614362" y="812865"/>
                  </a:lnTo>
                  <a:lnTo>
                    <a:pt x="414337" y="1089090"/>
                  </a:lnTo>
                  <a:lnTo>
                    <a:pt x="0" y="1089090"/>
                  </a:lnTo>
                  <a:lnTo>
                    <a:pt x="407193" y="548546"/>
                  </a:lnTo>
                  <a:lnTo>
                    <a:pt x="2381" y="859"/>
                  </a:lnTo>
                  <a:close/>
                </a:path>
              </a:pathLst>
            </a:custGeom>
            <a:solidFill>
              <a:srgbClr val="0063BE">
                <a:lumMod val="40000"/>
                <a:lumOff val="60000"/>
                <a:alpha val="50000"/>
              </a:srgbClr>
            </a:solidFill>
            <a:ln w="12700" cap="sq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kern="0" dirty="0">
                <a:solidFill>
                  <a:srgbClr val="FFFFFF"/>
                </a:solidFill>
              </a:endParaRPr>
            </a:p>
          </p:txBody>
        </p:sp>
        <p:sp>
          <p:nvSpPr>
            <p:cNvPr id="10" name="Freeform 9"/>
            <p:cNvSpPr/>
            <p:nvPr userDrawn="1"/>
          </p:nvSpPr>
          <p:spPr>
            <a:xfrm>
              <a:off x="11704816" y="5810674"/>
              <a:ext cx="239325" cy="211475"/>
            </a:xfrm>
            <a:custGeom>
              <a:avLst/>
              <a:gdLst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12006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2245 w 1233487"/>
                <a:gd name="connsiteY6" fmla="*/ 1082609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88231"/>
                <a:gd name="connsiteX1" fmla="*/ 421481 w 1233487"/>
                <a:gd name="connsiteY1" fmla="*/ 0 h 1088231"/>
                <a:gd name="connsiteX2" fmla="*/ 616743 w 1233487"/>
                <a:gd name="connsiteY2" fmla="*/ 266700 h 1088231"/>
                <a:gd name="connsiteX3" fmla="*/ 804862 w 1233487"/>
                <a:gd name="connsiteY3" fmla="*/ 2381 h 1088231"/>
                <a:gd name="connsiteX4" fmla="*/ 1233487 w 1233487"/>
                <a:gd name="connsiteY4" fmla="*/ 0 h 1088231"/>
                <a:gd name="connsiteX5" fmla="*/ 823912 w 1233487"/>
                <a:gd name="connsiteY5" fmla="*/ 540543 h 1088231"/>
                <a:gd name="connsiteX6" fmla="*/ 1228725 w 1233487"/>
                <a:gd name="connsiteY6" fmla="*/ 1085850 h 1088231"/>
                <a:gd name="connsiteX7" fmla="*/ 814388 w 1233487"/>
                <a:gd name="connsiteY7" fmla="*/ 1087373 h 1088231"/>
                <a:gd name="connsiteX8" fmla="*/ 614362 w 1233487"/>
                <a:gd name="connsiteY8" fmla="*/ 812006 h 1088231"/>
                <a:gd name="connsiteX9" fmla="*/ 414337 w 1233487"/>
                <a:gd name="connsiteY9" fmla="*/ 1088231 h 1088231"/>
                <a:gd name="connsiteX10" fmla="*/ 0 w 1233487"/>
                <a:gd name="connsiteY10" fmla="*/ 1088231 h 1088231"/>
                <a:gd name="connsiteX11" fmla="*/ 407193 w 1233487"/>
                <a:gd name="connsiteY11" fmla="*/ 547687 h 1088231"/>
                <a:gd name="connsiteX12" fmla="*/ 2381 w 1233487"/>
                <a:gd name="connsiteY12" fmla="*/ 0 h 1088231"/>
                <a:gd name="connsiteX0" fmla="*/ 2381 w 1233487"/>
                <a:gd name="connsiteY0" fmla="*/ 0 h 1089090"/>
                <a:gd name="connsiteX1" fmla="*/ 421481 w 1233487"/>
                <a:gd name="connsiteY1" fmla="*/ 0 h 1089090"/>
                <a:gd name="connsiteX2" fmla="*/ 616743 w 1233487"/>
                <a:gd name="connsiteY2" fmla="*/ 266700 h 1089090"/>
                <a:gd name="connsiteX3" fmla="*/ 804862 w 1233487"/>
                <a:gd name="connsiteY3" fmla="*/ 2381 h 1089090"/>
                <a:gd name="connsiteX4" fmla="*/ 1233487 w 1233487"/>
                <a:gd name="connsiteY4" fmla="*/ 0 h 1089090"/>
                <a:gd name="connsiteX5" fmla="*/ 823912 w 1233487"/>
                <a:gd name="connsiteY5" fmla="*/ 540543 h 1089090"/>
                <a:gd name="connsiteX6" fmla="*/ 1225486 w 1233487"/>
                <a:gd name="connsiteY6" fmla="*/ 1089090 h 1089090"/>
                <a:gd name="connsiteX7" fmla="*/ 814388 w 1233487"/>
                <a:gd name="connsiteY7" fmla="*/ 1087373 h 1089090"/>
                <a:gd name="connsiteX8" fmla="*/ 614362 w 1233487"/>
                <a:gd name="connsiteY8" fmla="*/ 812006 h 1089090"/>
                <a:gd name="connsiteX9" fmla="*/ 414337 w 1233487"/>
                <a:gd name="connsiteY9" fmla="*/ 1088231 h 1089090"/>
                <a:gd name="connsiteX10" fmla="*/ 0 w 1233487"/>
                <a:gd name="connsiteY10" fmla="*/ 1088231 h 1089090"/>
                <a:gd name="connsiteX11" fmla="*/ 407193 w 1233487"/>
                <a:gd name="connsiteY11" fmla="*/ 547687 h 1089090"/>
                <a:gd name="connsiteX12" fmla="*/ 2381 w 1233487"/>
                <a:gd name="connsiteY12" fmla="*/ 0 h 1089090"/>
                <a:gd name="connsiteX0" fmla="*/ 2381 w 1233487"/>
                <a:gd name="connsiteY0" fmla="*/ 0 h 1089090"/>
                <a:gd name="connsiteX1" fmla="*/ 421481 w 1233487"/>
                <a:gd name="connsiteY1" fmla="*/ 0 h 1089090"/>
                <a:gd name="connsiteX2" fmla="*/ 616743 w 1233487"/>
                <a:gd name="connsiteY2" fmla="*/ 266700 h 1089090"/>
                <a:gd name="connsiteX3" fmla="*/ 804863 w 1233487"/>
                <a:gd name="connsiteY3" fmla="*/ 2381 h 1089090"/>
                <a:gd name="connsiteX4" fmla="*/ 1233487 w 1233487"/>
                <a:gd name="connsiteY4" fmla="*/ 0 h 1089090"/>
                <a:gd name="connsiteX5" fmla="*/ 823912 w 1233487"/>
                <a:gd name="connsiteY5" fmla="*/ 540543 h 1089090"/>
                <a:gd name="connsiteX6" fmla="*/ 1225486 w 1233487"/>
                <a:gd name="connsiteY6" fmla="*/ 1089090 h 1089090"/>
                <a:gd name="connsiteX7" fmla="*/ 814388 w 1233487"/>
                <a:gd name="connsiteY7" fmla="*/ 1087373 h 1089090"/>
                <a:gd name="connsiteX8" fmla="*/ 614362 w 1233487"/>
                <a:gd name="connsiteY8" fmla="*/ 812006 h 1089090"/>
                <a:gd name="connsiteX9" fmla="*/ 414337 w 1233487"/>
                <a:gd name="connsiteY9" fmla="*/ 1088231 h 1089090"/>
                <a:gd name="connsiteX10" fmla="*/ 0 w 1233487"/>
                <a:gd name="connsiteY10" fmla="*/ 1088231 h 1089090"/>
                <a:gd name="connsiteX11" fmla="*/ 407193 w 1233487"/>
                <a:gd name="connsiteY11" fmla="*/ 547687 h 1089090"/>
                <a:gd name="connsiteX12" fmla="*/ 2381 w 1233487"/>
                <a:gd name="connsiteY12" fmla="*/ 0 h 1089090"/>
                <a:gd name="connsiteX0" fmla="*/ 2381 w 1233487"/>
                <a:gd name="connsiteY0" fmla="*/ 859 h 1089949"/>
                <a:gd name="connsiteX1" fmla="*/ 421481 w 1233487"/>
                <a:gd name="connsiteY1" fmla="*/ 859 h 1089949"/>
                <a:gd name="connsiteX2" fmla="*/ 616743 w 1233487"/>
                <a:gd name="connsiteY2" fmla="*/ 267559 h 1089949"/>
                <a:gd name="connsiteX3" fmla="*/ 804863 w 1233487"/>
                <a:gd name="connsiteY3" fmla="*/ 0 h 1089949"/>
                <a:gd name="connsiteX4" fmla="*/ 1233487 w 1233487"/>
                <a:gd name="connsiteY4" fmla="*/ 859 h 1089949"/>
                <a:gd name="connsiteX5" fmla="*/ 823912 w 1233487"/>
                <a:gd name="connsiteY5" fmla="*/ 541402 h 1089949"/>
                <a:gd name="connsiteX6" fmla="*/ 1225486 w 1233487"/>
                <a:gd name="connsiteY6" fmla="*/ 1089949 h 1089949"/>
                <a:gd name="connsiteX7" fmla="*/ 814388 w 1233487"/>
                <a:gd name="connsiteY7" fmla="*/ 1088232 h 1089949"/>
                <a:gd name="connsiteX8" fmla="*/ 614362 w 1233487"/>
                <a:gd name="connsiteY8" fmla="*/ 812865 h 1089949"/>
                <a:gd name="connsiteX9" fmla="*/ 414337 w 1233487"/>
                <a:gd name="connsiteY9" fmla="*/ 1089090 h 1089949"/>
                <a:gd name="connsiteX10" fmla="*/ 0 w 1233487"/>
                <a:gd name="connsiteY10" fmla="*/ 1089090 h 1089949"/>
                <a:gd name="connsiteX11" fmla="*/ 407193 w 1233487"/>
                <a:gd name="connsiteY11" fmla="*/ 548546 h 1089949"/>
                <a:gd name="connsiteX12" fmla="*/ 2381 w 1233487"/>
                <a:gd name="connsiteY12" fmla="*/ 859 h 108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33487" h="1089949">
                  <a:moveTo>
                    <a:pt x="2381" y="859"/>
                  </a:moveTo>
                  <a:lnTo>
                    <a:pt x="421481" y="859"/>
                  </a:lnTo>
                  <a:lnTo>
                    <a:pt x="616743" y="267559"/>
                  </a:lnTo>
                  <a:lnTo>
                    <a:pt x="804863" y="0"/>
                  </a:lnTo>
                  <a:lnTo>
                    <a:pt x="1233487" y="859"/>
                  </a:lnTo>
                  <a:lnTo>
                    <a:pt x="823912" y="541402"/>
                  </a:lnTo>
                  <a:lnTo>
                    <a:pt x="1225486" y="1089949"/>
                  </a:lnTo>
                  <a:lnTo>
                    <a:pt x="814388" y="1088232"/>
                  </a:lnTo>
                  <a:lnTo>
                    <a:pt x="614362" y="812865"/>
                  </a:lnTo>
                  <a:lnTo>
                    <a:pt x="414337" y="1089090"/>
                  </a:lnTo>
                  <a:lnTo>
                    <a:pt x="0" y="1089090"/>
                  </a:lnTo>
                  <a:lnTo>
                    <a:pt x="407193" y="548546"/>
                  </a:lnTo>
                  <a:lnTo>
                    <a:pt x="2381" y="859"/>
                  </a:lnTo>
                  <a:close/>
                </a:path>
              </a:pathLst>
            </a:custGeom>
            <a:solidFill>
              <a:srgbClr val="003A69">
                <a:alpha val="82000"/>
              </a:srgbClr>
            </a:solidFill>
            <a:ln w="1270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11" name="Freeform 10"/>
            <p:cNvSpPr/>
            <p:nvPr userDrawn="1"/>
          </p:nvSpPr>
          <p:spPr>
            <a:xfrm>
              <a:off x="10781010" y="6555131"/>
              <a:ext cx="296926" cy="262373"/>
            </a:xfrm>
            <a:custGeom>
              <a:avLst/>
              <a:gdLst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12006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2245 w 1233487"/>
                <a:gd name="connsiteY6" fmla="*/ 1082609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88231"/>
                <a:gd name="connsiteX1" fmla="*/ 421481 w 1233487"/>
                <a:gd name="connsiteY1" fmla="*/ 0 h 1088231"/>
                <a:gd name="connsiteX2" fmla="*/ 616743 w 1233487"/>
                <a:gd name="connsiteY2" fmla="*/ 266700 h 1088231"/>
                <a:gd name="connsiteX3" fmla="*/ 804862 w 1233487"/>
                <a:gd name="connsiteY3" fmla="*/ 2381 h 1088231"/>
                <a:gd name="connsiteX4" fmla="*/ 1233487 w 1233487"/>
                <a:gd name="connsiteY4" fmla="*/ 0 h 1088231"/>
                <a:gd name="connsiteX5" fmla="*/ 823912 w 1233487"/>
                <a:gd name="connsiteY5" fmla="*/ 540543 h 1088231"/>
                <a:gd name="connsiteX6" fmla="*/ 1228725 w 1233487"/>
                <a:gd name="connsiteY6" fmla="*/ 1085850 h 1088231"/>
                <a:gd name="connsiteX7" fmla="*/ 814388 w 1233487"/>
                <a:gd name="connsiteY7" fmla="*/ 1087373 h 1088231"/>
                <a:gd name="connsiteX8" fmla="*/ 614362 w 1233487"/>
                <a:gd name="connsiteY8" fmla="*/ 812006 h 1088231"/>
                <a:gd name="connsiteX9" fmla="*/ 414337 w 1233487"/>
                <a:gd name="connsiteY9" fmla="*/ 1088231 h 1088231"/>
                <a:gd name="connsiteX10" fmla="*/ 0 w 1233487"/>
                <a:gd name="connsiteY10" fmla="*/ 1088231 h 1088231"/>
                <a:gd name="connsiteX11" fmla="*/ 407193 w 1233487"/>
                <a:gd name="connsiteY11" fmla="*/ 547687 h 1088231"/>
                <a:gd name="connsiteX12" fmla="*/ 2381 w 1233487"/>
                <a:gd name="connsiteY12" fmla="*/ 0 h 1088231"/>
                <a:gd name="connsiteX0" fmla="*/ 2381 w 1233487"/>
                <a:gd name="connsiteY0" fmla="*/ 0 h 1089090"/>
                <a:gd name="connsiteX1" fmla="*/ 421481 w 1233487"/>
                <a:gd name="connsiteY1" fmla="*/ 0 h 1089090"/>
                <a:gd name="connsiteX2" fmla="*/ 616743 w 1233487"/>
                <a:gd name="connsiteY2" fmla="*/ 266700 h 1089090"/>
                <a:gd name="connsiteX3" fmla="*/ 804862 w 1233487"/>
                <a:gd name="connsiteY3" fmla="*/ 2381 h 1089090"/>
                <a:gd name="connsiteX4" fmla="*/ 1233487 w 1233487"/>
                <a:gd name="connsiteY4" fmla="*/ 0 h 1089090"/>
                <a:gd name="connsiteX5" fmla="*/ 823912 w 1233487"/>
                <a:gd name="connsiteY5" fmla="*/ 540543 h 1089090"/>
                <a:gd name="connsiteX6" fmla="*/ 1225486 w 1233487"/>
                <a:gd name="connsiteY6" fmla="*/ 1089090 h 1089090"/>
                <a:gd name="connsiteX7" fmla="*/ 814388 w 1233487"/>
                <a:gd name="connsiteY7" fmla="*/ 1087373 h 1089090"/>
                <a:gd name="connsiteX8" fmla="*/ 614362 w 1233487"/>
                <a:gd name="connsiteY8" fmla="*/ 812006 h 1089090"/>
                <a:gd name="connsiteX9" fmla="*/ 414337 w 1233487"/>
                <a:gd name="connsiteY9" fmla="*/ 1088231 h 1089090"/>
                <a:gd name="connsiteX10" fmla="*/ 0 w 1233487"/>
                <a:gd name="connsiteY10" fmla="*/ 1088231 h 1089090"/>
                <a:gd name="connsiteX11" fmla="*/ 407193 w 1233487"/>
                <a:gd name="connsiteY11" fmla="*/ 547687 h 1089090"/>
                <a:gd name="connsiteX12" fmla="*/ 2381 w 1233487"/>
                <a:gd name="connsiteY12" fmla="*/ 0 h 1089090"/>
                <a:gd name="connsiteX0" fmla="*/ 2381 w 1233487"/>
                <a:gd name="connsiteY0" fmla="*/ 0 h 1089090"/>
                <a:gd name="connsiteX1" fmla="*/ 421481 w 1233487"/>
                <a:gd name="connsiteY1" fmla="*/ 0 h 1089090"/>
                <a:gd name="connsiteX2" fmla="*/ 616743 w 1233487"/>
                <a:gd name="connsiteY2" fmla="*/ 266700 h 1089090"/>
                <a:gd name="connsiteX3" fmla="*/ 804863 w 1233487"/>
                <a:gd name="connsiteY3" fmla="*/ 2381 h 1089090"/>
                <a:gd name="connsiteX4" fmla="*/ 1233487 w 1233487"/>
                <a:gd name="connsiteY4" fmla="*/ 0 h 1089090"/>
                <a:gd name="connsiteX5" fmla="*/ 823912 w 1233487"/>
                <a:gd name="connsiteY5" fmla="*/ 540543 h 1089090"/>
                <a:gd name="connsiteX6" fmla="*/ 1225486 w 1233487"/>
                <a:gd name="connsiteY6" fmla="*/ 1089090 h 1089090"/>
                <a:gd name="connsiteX7" fmla="*/ 814388 w 1233487"/>
                <a:gd name="connsiteY7" fmla="*/ 1087373 h 1089090"/>
                <a:gd name="connsiteX8" fmla="*/ 614362 w 1233487"/>
                <a:gd name="connsiteY8" fmla="*/ 812006 h 1089090"/>
                <a:gd name="connsiteX9" fmla="*/ 414337 w 1233487"/>
                <a:gd name="connsiteY9" fmla="*/ 1088231 h 1089090"/>
                <a:gd name="connsiteX10" fmla="*/ 0 w 1233487"/>
                <a:gd name="connsiteY10" fmla="*/ 1088231 h 1089090"/>
                <a:gd name="connsiteX11" fmla="*/ 407193 w 1233487"/>
                <a:gd name="connsiteY11" fmla="*/ 547687 h 1089090"/>
                <a:gd name="connsiteX12" fmla="*/ 2381 w 1233487"/>
                <a:gd name="connsiteY12" fmla="*/ 0 h 1089090"/>
                <a:gd name="connsiteX0" fmla="*/ 2381 w 1233487"/>
                <a:gd name="connsiteY0" fmla="*/ 859 h 1089949"/>
                <a:gd name="connsiteX1" fmla="*/ 421481 w 1233487"/>
                <a:gd name="connsiteY1" fmla="*/ 859 h 1089949"/>
                <a:gd name="connsiteX2" fmla="*/ 616743 w 1233487"/>
                <a:gd name="connsiteY2" fmla="*/ 267559 h 1089949"/>
                <a:gd name="connsiteX3" fmla="*/ 804863 w 1233487"/>
                <a:gd name="connsiteY3" fmla="*/ 0 h 1089949"/>
                <a:gd name="connsiteX4" fmla="*/ 1233487 w 1233487"/>
                <a:gd name="connsiteY4" fmla="*/ 859 h 1089949"/>
                <a:gd name="connsiteX5" fmla="*/ 823912 w 1233487"/>
                <a:gd name="connsiteY5" fmla="*/ 541402 h 1089949"/>
                <a:gd name="connsiteX6" fmla="*/ 1225486 w 1233487"/>
                <a:gd name="connsiteY6" fmla="*/ 1089949 h 1089949"/>
                <a:gd name="connsiteX7" fmla="*/ 814388 w 1233487"/>
                <a:gd name="connsiteY7" fmla="*/ 1088232 h 1089949"/>
                <a:gd name="connsiteX8" fmla="*/ 614362 w 1233487"/>
                <a:gd name="connsiteY8" fmla="*/ 812865 h 1089949"/>
                <a:gd name="connsiteX9" fmla="*/ 414337 w 1233487"/>
                <a:gd name="connsiteY9" fmla="*/ 1089090 h 1089949"/>
                <a:gd name="connsiteX10" fmla="*/ 0 w 1233487"/>
                <a:gd name="connsiteY10" fmla="*/ 1089090 h 1089949"/>
                <a:gd name="connsiteX11" fmla="*/ 407193 w 1233487"/>
                <a:gd name="connsiteY11" fmla="*/ 548546 h 1089949"/>
                <a:gd name="connsiteX12" fmla="*/ 2381 w 1233487"/>
                <a:gd name="connsiteY12" fmla="*/ 859 h 108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33487" h="1089949">
                  <a:moveTo>
                    <a:pt x="2381" y="859"/>
                  </a:moveTo>
                  <a:lnTo>
                    <a:pt x="421481" y="859"/>
                  </a:lnTo>
                  <a:lnTo>
                    <a:pt x="616743" y="267559"/>
                  </a:lnTo>
                  <a:lnTo>
                    <a:pt x="804863" y="0"/>
                  </a:lnTo>
                  <a:lnTo>
                    <a:pt x="1233487" y="859"/>
                  </a:lnTo>
                  <a:lnTo>
                    <a:pt x="823912" y="541402"/>
                  </a:lnTo>
                  <a:lnTo>
                    <a:pt x="1225486" y="1089949"/>
                  </a:lnTo>
                  <a:lnTo>
                    <a:pt x="814388" y="1088232"/>
                  </a:lnTo>
                  <a:lnTo>
                    <a:pt x="614362" y="812865"/>
                  </a:lnTo>
                  <a:lnTo>
                    <a:pt x="414337" y="1089090"/>
                  </a:lnTo>
                  <a:lnTo>
                    <a:pt x="0" y="1089090"/>
                  </a:lnTo>
                  <a:lnTo>
                    <a:pt x="407193" y="548546"/>
                  </a:lnTo>
                  <a:lnTo>
                    <a:pt x="2381" y="859"/>
                  </a:lnTo>
                  <a:close/>
                </a:path>
              </a:pathLst>
            </a:custGeom>
            <a:solidFill>
              <a:srgbClr val="AFAFAF">
                <a:alpha val="35000"/>
              </a:srgbClr>
            </a:solidFill>
            <a:ln w="12700"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12" name="Freeform 11"/>
            <p:cNvSpPr/>
            <p:nvPr userDrawn="1"/>
          </p:nvSpPr>
          <p:spPr>
            <a:xfrm>
              <a:off x="10993898" y="6168394"/>
              <a:ext cx="483719" cy="427429"/>
            </a:xfrm>
            <a:custGeom>
              <a:avLst/>
              <a:gdLst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12006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2245 w 1233487"/>
                <a:gd name="connsiteY6" fmla="*/ 1082609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90612"/>
                <a:gd name="connsiteX1" fmla="*/ 421481 w 1233487"/>
                <a:gd name="connsiteY1" fmla="*/ 0 h 1090612"/>
                <a:gd name="connsiteX2" fmla="*/ 616743 w 1233487"/>
                <a:gd name="connsiteY2" fmla="*/ 266700 h 1090612"/>
                <a:gd name="connsiteX3" fmla="*/ 804862 w 1233487"/>
                <a:gd name="connsiteY3" fmla="*/ 2381 h 1090612"/>
                <a:gd name="connsiteX4" fmla="*/ 1233487 w 1233487"/>
                <a:gd name="connsiteY4" fmla="*/ 0 h 1090612"/>
                <a:gd name="connsiteX5" fmla="*/ 823912 w 1233487"/>
                <a:gd name="connsiteY5" fmla="*/ 540543 h 1090612"/>
                <a:gd name="connsiteX6" fmla="*/ 1228725 w 1233487"/>
                <a:gd name="connsiteY6" fmla="*/ 1085850 h 1090612"/>
                <a:gd name="connsiteX7" fmla="*/ 814387 w 1233487"/>
                <a:gd name="connsiteY7" fmla="*/ 1090612 h 1090612"/>
                <a:gd name="connsiteX8" fmla="*/ 614362 w 1233487"/>
                <a:gd name="connsiteY8" fmla="*/ 812006 h 1090612"/>
                <a:gd name="connsiteX9" fmla="*/ 414337 w 1233487"/>
                <a:gd name="connsiteY9" fmla="*/ 1088231 h 1090612"/>
                <a:gd name="connsiteX10" fmla="*/ 0 w 1233487"/>
                <a:gd name="connsiteY10" fmla="*/ 1088231 h 1090612"/>
                <a:gd name="connsiteX11" fmla="*/ 407193 w 1233487"/>
                <a:gd name="connsiteY11" fmla="*/ 547687 h 1090612"/>
                <a:gd name="connsiteX12" fmla="*/ 2381 w 1233487"/>
                <a:gd name="connsiteY12" fmla="*/ 0 h 1090612"/>
                <a:gd name="connsiteX0" fmla="*/ 2381 w 1233487"/>
                <a:gd name="connsiteY0" fmla="*/ 0 h 1088231"/>
                <a:gd name="connsiteX1" fmla="*/ 421481 w 1233487"/>
                <a:gd name="connsiteY1" fmla="*/ 0 h 1088231"/>
                <a:gd name="connsiteX2" fmla="*/ 616743 w 1233487"/>
                <a:gd name="connsiteY2" fmla="*/ 266700 h 1088231"/>
                <a:gd name="connsiteX3" fmla="*/ 804862 w 1233487"/>
                <a:gd name="connsiteY3" fmla="*/ 2381 h 1088231"/>
                <a:gd name="connsiteX4" fmla="*/ 1233487 w 1233487"/>
                <a:gd name="connsiteY4" fmla="*/ 0 h 1088231"/>
                <a:gd name="connsiteX5" fmla="*/ 823912 w 1233487"/>
                <a:gd name="connsiteY5" fmla="*/ 540543 h 1088231"/>
                <a:gd name="connsiteX6" fmla="*/ 1228725 w 1233487"/>
                <a:gd name="connsiteY6" fmla="*/ 1085850 h 1088231"/>
                <a:gd name="connsiteX7" fmla="*/ 814388 w 1233487"/>
                <a:gd name="connsiteY7" fmla="*/ 1087373 h 1088231"/>
                <a:gd name="connsiteX8" fmla="*/ 614362 w 1233487"/>
                <a:gd name="connsiteY8" fmla="*/ 812006 h 1088231"/>
                <a:gd name="connsiteX9" fmla="*/ 414337 w 1233487"/>
                <a:gd name="connsiteY9" fmla="*/ 1088231 h 1088231"/>
                <a:gd name="connsiteX10" fmla="*/ 0 w 1233487"/>
                <a:gd name="connsiteY10" fmla="*/ 1088231 h 1088231"/>
                <a:gd name="connsiteX11" fmla="*/ 407193 w 1233487"/>
                <a:gd name="connsiteY11" fmla="*/ 547687 h 1088231"/>
                <a:gd name="connsiteX12" fmla="*/ 2381 w 1233487"/>
                <a:gd name="connsiteY12" fmla="*/ 0 h 1088231"/>
                <a:gd name="connsiteX0" fmla="*/ 2381 w 1233487"/>
                <a:gd name="connsiteY0" fmla="*/ 0 h 1089090"/>
                <a:gd name="connsiteX1" fmla="*/ 421481 w 1233487"/>
                <a:gd name="connsiteY1" fmla="*/ 0 h 1089090"/>
                <a:gd name="connsiteX2" fmla="*/ 616743 w 1233487"/>
                <a:gd name="connsiteY2" fmla="*/ 266700 h 1089090"/>
                <a:gd name="connsiteX3" fmla="*/ 804862 w 1233487"/>
                <a:gd name="connsiteY3" fmla="*/ 2381 h 1089090"/>
                <a:gd name="connsiteX4" fmla="*/ 1233487 w 1233487"/>
                <a:gd name="connsiteY4" fmla="*/ 0 h 1089090"/>
                <a:gd name="connsiteX5" fmla="*/ 823912 w 1233487"/>
                <a:gd name="connsiteY5" fmla="*/ 540543 h 1089090"/>
                <a:gd name="connsiteX6" fmla="*/ 1225486 w 1233487"/>
                <a:gd name="connsiteY6" fmla="*/ 1089090 h 1089090"/>
                <a:gd name="connsiteX7" fmla="*/ 814388 w 1233487"/>
                <a:gd name="connsiteY7" fmla="*/ 1087373 h 1089090"/>
                <a:gd name="connsiteX8" fmla="*/ 614362 w 1233487"/>
                <a:gd name="connsiteY8" fmla="*/ 812006 h 1089090"/>
                <a:gd name="connsiteX9" fmla="*/ 414337 w 1233487"/>
                <a:gd name="connsiteY9" fmla="*/ 1088231 h 1089090"/>
                <a:gd name="connsiteX10" fmla="*/ 0 w 1233487"/>
                <a:gd name="connsiteY10" fmla="*/ 1088231 h 1089090"/>
                <a:gd name="connsiteX11" fmla="*/ 407193 w 1233487"/>
                <a:gd name="connsiteY11" fmla="*/ 547687 h 1089090"/>
                <a:gd name="connsiteX12" fmla="*/ 2381 w 1233487"/>
                <a:gd name="connsiteY12" fmla="*/ 0 h 1089090"/>
                <a:gd name="connsiteX0" fmla="*/ 2381 w 1233487"/>
                <a:gd name="connsiteY0" fmla="*/ 0 h 1089090"/>
                <a:gd name="connsiteX1" fmla="*/ 421481 w 1233487"/>
                <a:gd name="connsiteY1" fmla="*/ 0 h 1089090"/>
                <a:gd name="connsiteX2" fmla="*/ 616743 w 1233487"/>
                <a:gd name="connsiteY2" fmla="*/ 266700 h 1089090"/>
                <a:gd name="connsiteX3" fmla="*/ 804863 w 1233487"/>
                <a:gd name="connsiteY3" fmla="*/ 2381 h 1089090"/>
                <a:gd name="connsiteX4" fmla="*/ 1233487 w 1233487"/>
                <a:gd name="connsiteY4" fmla="*/ 0 h 1089090"/>
                <a:gd name="connsiteX5" fmla="*/ 823912 w 1233487"/>
                <a:gd name="connsiteY5" fmla="*/ 540543 h 1089090"/>
                <a:gd name="connsiteX6" fmla="*/ 1225486 w 1233487"/>
                <a:gd name="connsiteY6" fmla="*/ 1089090 h 1089090"/>
                <a:gd name="connsiteX7" fmla="*/ 814388 w 1233487"/>
                <a:gd name="connsiteY7" fmla="*/ 1087373 h 1089090"/>
                <a:gd name="connsiteX8" fmla="*/ 614362 w 1233487"/>
                <a:gd name="connsiteY8" fmla="*/ 812006 h 1089090"/>
                <a:gd name="connsiteX9" fmla="*/ 414337 w 1233487"/>
                <a:gd name="connsiteY9" fmla="*/ 1088231 h 1089090"/>
                <a:gd name="connsiteX10" fmla="*/ 0 w 1233487"/>
                <a:gd name="connsiteY10" fmla="*/ 1088231 h 1089090"/>
                <a:gd name="connsiteX11" fmla="*/ 407193 w 1233487"/>
                <a:gd name="connsiteY11" fmla="*/ 547687 h 1089090"/>
                <a:gd name="connsiteX12" fmla="*/ 2381 w 1233487"/>
                <a:gd name="connsiteY12" fmla="*/ 0 h 1089090"/>
                <a:gd name="connsiteX0" fmla="*/ 2381 w 1233487"/>
                <a:gd name="connsiteY0" fmla="*/ 859 h 1089949"/>
                <a:gd name="connsiteX1" fmla="*/ 421481 w 1233487"/>
                <a:gd name="connsiteY1" fmla="*/ 859 h 1089949"/>
                <a:gd name="connsiteX2" fmla="*/ 616743 w 1233487"/>
                <a:gd name="connsiteY2" fmla="*/ 267559 h 1089949"/>
                <a:gd name="connsiteX3" fmla="*/ 804863 w 1233487"/>
                <a:gd name="connsiteY3" fmla="*/ 0 h 1089949"/>
                <a:gd name="connsiteX4" fmla="*/ 1233487 w 1233487"/>
                <a:gd name="connsiteY4" fmla="*/ 859 h 1089949"/>
                <a:gd name="connsiteX5" fmla="*/ 823912 w 1233487"/>
                <a:gd name="connsiteY5" fmla="*/ 541402 h 1089949"/>
                <a:gd name="connsiteX6" fmla="*/ 1225486 w 1233487"/>
                <a:gd name="connsiteY6" fmla="*/ 1089949 h 1089949"/>
                <a:gd name="connsiteX7" fmla="*/ 814388 w 1233487"/>
                <a:gd name="connsiteY7" fmla="*/ 1088232 h 1089949"/>
                <a:gd name="connsiteX8" fmla="*/ 614362 w 1233487"/>
                <a:gd name="connsiteY8" fmla="*/ 812865 h 1089949"/>
                <a:gd name="connsiteX9" fmla="*/ 414337 w 1233487"/>
                <a:gd name="connsiteY9" fmla="*/ 1089090 h 1089949"/>
                <a:gd name="connsiteX10" fmla="*/ 0 w 1233487"/>
                <a:gd name="connsiteY10" fmla="*/ 1089090 h 1089949"/>
                <a:gd name="connsiteX11" fmla="*/ 407193 w 1233487"/>
                <a:gd name="connsiteY11" fmla="*/ 548546 h 1089949"/>
                <a:gd name="connsiteX12" fmla="*/ 2381 w 1233487"/>
                <a:gd name="connsiteY12" fmla="*/ 859 h 108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33487" h="1089949">
                  <a:moveTo>
                    <a:pt x="2381" y="859"/>
                  </a:moveTo>
                  <a:lnTo>
                    <a:pt x="421481" y="859"/>
                  </a:lnTo>
                  <a:lnTo>
                    <a:pt x="616743" y="267559"/>
                  </a:lnTo>
                  <a:lnTo>
                    <a:pt x="804863" y="0"/>
                  </a:lnTo>
                  <a:lnTo>
                    <a:pt x="1233487" y="859"/>
                  </a:lnTo>
                  <a:lnTo>
                    <a:pt x="823912" y="541402"/>
                  </a:lnTo>
                  <a:lnTo>
                    <a:pt x="1225486" y="1089949"/>
                  </a:lnTo>
                  <a:lnTo>
                    <a:pt x="814388" y="1088232"/>
                  </a:lnTo>
                  <a:lnTo>
                    <a:pt x="614362" y="812865"/>
                  </a:lnTo>
                  <a:lnTo>
                    <a:pt x="414337" y="1089090"/>
                  </a:lnTo>
                  <a:lnTo>
                    <a:pt x="0" y="1089090"/>
                  </a:lnTo>
                  <a:lnTo>
                    <a:pt x="407193" y="548546"/>
                  </a:lnTo>
                  <a:lnTo>
                    <a:pt x="2381" y="859"/>
                  </a:lnTo>
                  <a:close/>
                </a:path>
              </a:pathLst>
            </a:custGeom>
            <a:noFill/>
            <a:ln w="6350" cap="sq" cmpd="sng" algn="ctr">
              <a:solidFill>
                <a:srgbClr val="0063BE">
                  <a:lumMod val="40000"/>
                  <a:lumOff val="6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kern="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3" name="Straight Connector 12"/>
          <p:cNvCxnSpPr/>
          <p:nvPr userDrawn="1"/>
        </p:nvCxnSpPr>
        <p:spPr>
          <a:xfrm>
            <a:off x="609600" y="1055909"/>
            <a:ext cx="10972801" cy="0"/>
          </a:xfrm>
          <a:prstGeom prst="line">
            <a:avLst/>
          </a:prstGeom>
          <a:ln w="6350">
            <a:solidFill>
              <a:schemeClr val="accent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70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04802"/>
            <a:ext cx="10972801" cy="7511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268413"/>
            <a:ext cx="10972798" cy="4713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27369" y="6426338"/>
            <a:ext cx="2613897" cy="307777"/>
          </a:xfrm>
          <a:prstGeom prst="rect">
            <a:avLst/>
          </a:prstGeom>
          <a:noFill/>
        </p:spPr>
        <p:txBody>
          <a:bodyPr wrap="none" anchor="b">
            <a:spAutoFit/>
          </a:bodyPr>
          <a:lstStyle/>
          <a:p>
            <a:pPr defTabSz="914363">
              <a:tabLst>
                <a:tab pos="2577600" algn="l"/>
              </a:tabLst>
              <a:defRPr/>
            </a:pPr>
            <a:r>
              <a:rPr lang="en-US" sz="700">
                <a:solidFill>
                  <a:srgbClr val="808084"/>
                </a:solidFill>
                <a:cs typeface="Arial" pitchFamily="34" charset="0"/>
              </a:rPr>
              <a:t>Information Security Level 1 – Confidential</a:t>
            </a:r>
          </a:p>
          <a:p>
            <a:pPr defTabSz="914363">
              <a:tabLst>
                <a:tab pos="2577600" algn="l"/>
              </a:tabLst>
              <a:defRPr/>
            </a:pPr>
            <a:r>
              <a:rPr lang="en-US" sz="700">
                <a:solidFill>
                  <a:srgbClr val="808084"/>
                </a:solidFill>
                <a:cs typeface="Arial" pitchFamily="34" charset="0"/>
              </a:rPr>
              <a:t>© 2015 – Proprietary and Confidential Information of Amdocs</a:t>
            </a:r>
            <a:endParaRPr lang="en-US" sz="700" dirty="0">
              <a:solidFill>
                <a:srgbClr val="808084"/>
              </a:solidFill>
              <a:cs typeface="Arial" pitchFamily="34" charset="0"/>
            </a:endParaRPr>
          </a:p>
        </p:txBody>
      </p:sp>
      <p:sp>
        <p:nvSpPr>
          <p:cNvPr id="11" name="Slide Number Placeholder 4"/>
          <p:cNvSpPr txBox="1">
            <a:spLocks/>
          </p:cNvSpPr>
          <p:nvPr/>
        </p:nvSpPr>
        <p:spPr bwMode="white">
          <a:xfrm>
            <a:off x="329184" y="6503139"/>
            <a:ext cx="719894" cy="276999"/>
          </a:xfrm>
          <a:prstGeom prst="rect">
            <a:avLst/>
          </a:prstGeom>
          <a:noFill/>
        </p:spPr>
        <p:txBody>
          <a:bodyPr wrap="square" anchor="ctr" anchorCtr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lang="en-US" sz="1200" b="1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12ADAA-ABC8-4CC2-84D6-F52FAA46FABC}" type="slidenum">
              <a:rPr>
                <a:solidFill>
                  <a:srgbClr val="808084"/>
                </a:solidFill>
              </a:rPr>
              <a:pPr/>
              <a:t>‹#›</a:t>
            </a:fld>
            <a:endParaRPr dirty="0">
              <a:solidFill>
                <a:srgbClr val="808084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816" y="6268278"/>
            <a:ext cx="4448158" cy="54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0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lang="en-US" sz="2800" b="1" kern="1200" dirty="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287338" indent="-287338" algn="l" defTabSz="457200" rtl="0" eaLnBrk="1" latinLnBrk="0" hangingPunct="1">
        <a:lnSpc>
          <a:spcPct val="90000"/>
        </a:lnSpc>
        <a:spcBef>
          <a:spcPts val="1200"/>
        </a:spcBef>
        <a:spcAft>
          <a:spcPts val="0"/>
        </a:spcAft>
        <a:buClr>
          <a:srgbClr val="44B6C7"/>
        </a:buClr>
        <a:buSzPct val="100000"/>
        <a:buFont typeface="Arial" panose="020B0604020202020204" pitchFamily="34" charset="0"/>
        <a:buChar char="•"/>
        <a:defRPr lang="ga-IE" sz="2400" b="0" kern="1200" dirty="0" smtClean="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515938" indent="-228600" algn="l" defTabSz="457200" rtl="0" eaLnBrk="1" latinLnBrk="0" hangingPunct="1">
        <a:lnSpc>
          <a:spcPct val="90000"/>
        </a:lnSpc>
        <a:spcBef>
          <a:spcPts val="600"/>
        </a:spcBef>
        <a:spcAft>
          <a:spcPts val="0"/>
        </a:spcAft>
        <a:buClr>
          <a:srgbClr val="44B6C7"/>
        </a:buClr>
        <a:buSzPct val="100000"/>
        <a:buFont typeface="Arial" panose="020B0604020202020204" pitchFamily="34" charset="0"/>
        <a:buChar char="•"/>
        <a:defRPr lang="ga-IE" sz="2000" b="0" kern="1200" dirty="0" smtClean="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685800" indent="-169863" algn="l" defTabSz="457200" rtl="0" eaLnBrk="1" latinLnBrk="0" hangingPunct="1">
        <a:lnSpc>
          <a:spcPct val="90000"/>
        </a:lnSpc>
        <a:spcBef>
          <a:spcPts val="600"/>
        </a:spcBef>
        <a:spcAft>
          <a:spcPts val="0"/>
        </a:spcAft>
        <a:buClr>
          <a:srgbClr val="44B6C7"/>
        </a:buClr>
        <a:buSzPct val="100000"/>
        <a:buFont typeface="Arial" panose="020B0604020202020204" pitchFamily="34" charset="0"/>
        <a:buChar char="•"/>
        <a:defRPr lang="ga-IE" sz="1800" b="0" kern="1200" dirty="0" smtClean="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3pPr>
      <a:lvl4pPr marL="915988" indent="-231775" algn="l" defTabSz="457200" rtl="0" eaLnBrk="1" latinLnBrk="0" hangingPunct="1">
        <a:spcBef>
          <a:spcPct val="20000"/>
        </a:spcBef>
        <a:buClr>
          <a:schemeClr val="accent2"/>
        </a:buClr>
        <a:buSzPct val="85000"/>
        <a:buFont typeface="Arial" pitchFamily="34" charset="0"/>
        <a:buChar char="●"/>
        <a:defRPr lang="ga-IE" sz="1600" b="0" kern="1200" dirty="0" smtClean="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144588" indent="-230188" algn="l" defTabSz="457200" rtl="0" eaLnBrk="1" latinLnBrk="0" hangingPunct="1">
        <a:spcBef>
          <a:spcPct val="20000"/>
        </a:spcBef>
        <a:buClr>
          <a:schemeClr val="accent2"/>
        </a:buClr>
        <a:buSzPct val="85000"/>
        <a:buFont typeface="Arial" pitchFamily="34" charset="0"/>
        <a:buChar char="●"/>
        <a:defRPr lang="en-US" sz="1400" b="0" kern="1200" dirty="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192">
          <p15:clr>
            <a:srgbClr val="F26B43"/>
          </p15:clr>
        </p15:guide>
        <p15:guide id="4" orient="horz" pos="799">
          <p15:clr>
            <a:srgbClr val="F26B43"/>
          </p15:clr>
        </p15:guide>
        <p15:guide id="5" pos="5472">
          <p15:clr>
            <a:srgbClr val="F26B43"/>
          </p15:clr>
        </p15:guide>
        <p15:guide id="6" orient="horz" pos="376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ojects.tmforum.org/wiki/display/API/Open+API+Table" TargetMode="External"/><Relationship Id="rId2" Type="http://schemas.openxmlformats.org/officeDocument/2006/relationships/hyperlink" Target="http://www.mef.net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iki.mef.net/display/AL/LSO+Sonata+Ordering+AP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jpe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Amdocs project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Mark Gibson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April </a:t>
            </a:r>
            <a:r>
              <a:rPr lang="en-GB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4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MEF (</a:t>
            </a:r>
            <a:r>
              <a:rPr lang="en-GB" dirty="0" smtClean="0">
                <a:hlinkClick r:id="rId2"/>
              </a:rPr>
              <a:t>www.mef.net</a:t>
            </a:r>
            <a:r>
              <a:rPr lang="en-GB" dirty="0" smtClean="0"/>
              <a:t>) is a standards forum that works closely with service providers to build interoperation definitions.    They build </a:t>
            </a:r>
            <a:r>
              <a:rPr lang="en-GB" dirty="0" err="1" smtClean="0"/>
              <a:t>ontop</a:t>
            </a:r>
            <a:r>
              <a:rPr lang="en-GB" dirty="0" smtClean="0"/>
              <a:t> of other standards bodies and don’t write their own protocols.</a:t>
            </a:r>
          </a:p>
          <a:p>
            <a:r>
              <a:rPr lang="en-GB" dirty="0" smtClean="0"/>
              <a:t>MEF are moving into building open interoperable interface specs</a:t>
            </a:r>
          </a:p>
          <a:p>
            <a:r>
              <a:rPr lang="en-GB" dirty="0" smtClean="0"/>
              <a:t>This project will focus on the SONATA reference point which handles inter-service provider ordering.   (see next slide)</a:t>
            </a:r>
          </a:p>
          <a:p>
            <a:r>
              <a:rPr lang="en-GB" dirty="0" smtClean="0"/>
              <a:t>The TMF Open APIs </a:t>
            </a:r>
            <a:r>
              <a:rPr lang="en-GB" dirty="0"/>
              <a:t>are available </a:t>
            </a:r>
            <a:r>
              <a:rPr lang="en-GB" dirty="0" smtClean="0"/>
              <a:t>here:</a:t>
            </a:r>
          </a:p>
          <a:p>
            <a:pPr lvl="1"/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projects.tmforum.org/wiki/display/API/Open+API+Table</a:t>
            </a:r>
            <a:r>
              <a:rPr lang="en-GB" dirty="0" smtClean="0"/>
              <a:t> </a:t>
            </a:r>
          </a:p>
          <a:p>
            <a:r>
              <a:rPr lang="en-GB" dirty="0" smtClean="0"/>
              <a:t>The SONATA project can be found here:</a:t>
            </a:r>
          </a:p>
          <a:p>
            <a:pPr lvl="1"/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wiki.mef.net/display/AL/LSO+Sonata+Ordering+API</a:t>
            </a:r>
            <a:r>
              <a:rPr lang="en-US" dirty="0" smtClean="0"/>
              <a:t> </a:t>
            </a:r>
          </a:p>
          <a:p>
            <a:r>
              <a:rPr lang="en-GB" dirty="0" smtClean="0"/>
              <a:t>If you have TMF access issues, I’m sure the APIs are available to MEF members and the </a:t>
            </a:r>
            <a:r>
              <a:rPr lang="en-GB" dirty="0" err="1" smtClean="0"/>
              <a:t>Technion</a:t>
            </a:r>
            <a:r>
              <a:rPr lang="en-GB" dirty="0" smtClean="0"/>
              <a:t> has a new academic status.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47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of an order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065" y="1703739"/>
            <a:ext cx="7232542" cy="40683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94622" y="1557196"/>
            <a:ext cx="39292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2"/>
                </a:solidFill>
              </a:rPr>
              <a:t>Use Case:</a:t>
            </a:r>
          </a:p>
          <a:p>
            <a:r>
              <a:rPr lang="en-GB" sz="1600" dirty="0" smtClean="0">
                <a:solidFill>
                  <a:schemeClr val="tx2"/>
                </a:solidFill>
              </a:rPr>
              <a:t>1) Customer uses portal to order a service from Network Operator 1.</a:t>
            </a:r>
          </a:p>
          <a:p>
            <a:r>
              <a:rPr lang="en-GB" sz="1600" dirty="0" smtClean="0">
                <a:solidFill>
                  <a:schemeClr val="tx2"/>
                </a:solidFill>
              </a:rPr>
              <a:t>2) Network Operator needs to lease functionality from Network Operator 2 to complete the connection to the customer location.</a:t>
            </a:r>
          </a:p>
          <a:p>
            <a:r>
              <a:rPr lang="en-GB" sz="1600" dirty="0" smtClean="0">
                <a:solidFill>
                  <a:schemeClr val="tx2"/>
                </a:solidFill>
              </a:rPr>
              <a:t>3) NO1 performs serviceability for the location with NO2: “can you support the service at location X &amp; what will it cost”.</a:t>
            </a:r>
          </a:p>
          <a:p>
            <a:r>
              <a:rPr lang="en-GB" sz="1600" dirty="0" smtClean="0">
                <a:solidFill>
                  <a:schemeClr val="tx2"/>
                </a:solidFill>
              </a:rPr>
              <a:t>4) NO1 performs ordering with NO2: “I want to order the service to location X”</a:t>
            </a:r>
          </a:p>
          <a:p>
            <a:r>
              <a:rPr lang="en-GB" sz="1600" dirty="0" smtClean="0">
                <a:solidFill>
                  <a:schemeClr val="tx2"/>
                </a:solidFill>
              </a:rPr>
              <a:t>5) NO1 builds out connection to the border with NO2 (ENNI in the diagram)</a:t>
            </a:r>
          </a:p>
          <a:p>
            <a:r>
              <a:rPr lang="en-GB" sz="1600" dirty="0" smtClean="0">
                <a:solidFill>
                  <a:schemeClr val="tx2"/>
                </a:solidFill>
              </a:rPr>
              <a:t>6) Customer receives confirmation that service is active. </a:t>
            </a:r>
            <a:endParaRPr lang="en-US" sz="1600" dirty="0" smtClean="0">
              <a:solidFill>
                <a:schemeClr val="tx2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611517" y="2344849"/>
            <a:ext cx="525101" cy="298764"/>
          </a:xfrm>
          <a:prstGeom prst="rightArrow">
            <a:avLst>
              <a:gd name="adj1" fmla="val 58000"/>
              <a:gd name="adj2" fmla="val 50000"/>
            </a:avLst>
          </a:prstGeom>
          <a:solidFill>
            <a:schemeClr val="accent1"/>
          </a:solidFill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 smtClean="0"/>
              <a:t>1</a:t>
            </a:r>
            <a:endParaRPr lang="en-US" sz="1200" dirty="0"/>
          </a:p>
        </p:txBody>
      </p:sp>
      <p:sp>
        <p:nvSpPr>
          <p:cNvPr id="6" name="Right Arrow 5"/>
          <p:cNvSpPr/>
          <p:nvPr/>
        </p:nvSpPr>
        <p:spPr>
          <a:xfrm>
            <a:off x="3610235" y="2335797"/>
            <a:ext cx="525101" cy="298764"/>
          </a:xfrm>
          <a:prstGeom prst="rightArrow">
            <a:avLst>
              <a:gd name="adj1" fmla="val 58000"/>
              <a:gd name="adj2" fmla="val 50000"/>
            </a:avLst>
          </a:prstGeom>
          <a:solidFill>
            <a:schemeClr val="accent1"/>
          </a:solidFill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 smtClean="0"/>
              <a:t>3</a:t>
            </a:r>
            <a:endParaRPr lang="en-US" sz="1200" dirty="0"/>
          </a:p>
        </p:txBody>
      </p:sp>
      <p:sp>
        <p:nvSpPr>
          <p:cNvPr id="7" name="Right Arrow 6"/>
          <p:cNvSpPr/>
          <p:nvPr/>
        </p:nvSpPr>
        <p:spPr>
          <a:xfrm>
            <a:off x="3610234" y="2634561"/>
            <a:ext cx="525101" cy="298764"/>
          </a:xfrm>
          <a:prstGeom prst="rightArrow">
            <a:avLst>
              <a:gd name="adj1" fmla="val 58000"/>
              <a:gd name="adj2" fmla="val 50000"/>
            </a:avLst>
          </a:prstGeom>
          <a:solidFill>
            <a:schemeClr val="accent1"/>
          </a:solidFill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 smtClean="0"/>
              <a:t>4</a:t>
            </a:r>
            <a:endParaRPr lang="en-US" sz="1200" dirty="0"/>
          </a:p>
        </p:txBody>
      </p:sp>
      <p:sp>
        <p:nvSpPr>
          <p:cNvPr id="8" name="Left Arrow 7"/>
          <p:cNvSpPr/>
          <p:nvPr/>
        </p:nvSpPr>
        <p:spPr>
          <a:xfrm>
            <a:off x="1611517" y="3253036"/>
            <a:ext cx="525101" cy="280658"/>
          </a:xfrm>
          <a:prstGeom prst="leftArrow">
            <a:avLst>
              <a:gd name="adj1" fmla="val 62902"/>
              <a:gd name="adj2" fmla="val 50000"/>
            </a:avLst>
          </a:prstGeom>
          <a:solidFill>
            <a:schemeClr val="accent1"/>
          </a:solidFill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18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>
          <a:xfrm>
            <a:off x="9327251" y="3054733"/>
            <a:ext cx="2782874" cy="408137"/>
          </a:xfrm>
          <a:prstGeom prst="rect">
            <a:avLst/>
          </a:prstGeom>
          <a:solidFill>
            <a:schemeClr val="accent2"/>
          </a:solidFill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rgbClr val="FFFFFF"/>
                </a:solidFill>
              </a:rPr>
              <a:t>Presto R1 (Jul 2017)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5" name="Trapezoid 74"/>
          <p:cNvSpPr/>
          <p:nvPr/>
        </p:nvSpPr>
        <p:spPr>
          <a:xfrm rot="16200000">
            <a:off x="8554860" y="4036055"/>
            <a:ext cx="1329199" cy="253629"/>
          </a:xfrm>
          <a:prstGeom prst="trapezoid">
            <a:avLst>
              <a:gd name="adj" fmla="val 90451"/>
            </a:avLst>
          </a:prstGeom>
          <a:solidFill>
            <a:schemeClr val="accent2"/>
          </a:solidFill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9346272" y="3514936"/>
            <a:ext cx="2782874" cy="1344587"/>
          </a:xfrm>
          <a:prstGeom prst="rect">
            <a:avLst/>
          </a:prstGeom>
          <a:solidFill>
            <a:schemeClr val="accent2"/>
          </a:solidFill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rgbClr val="FFFFFF"/>
                </a:solidFill>
              </a:rPr>
              <a:t>Provisioning APIs</a:t>
            </a:r>
          </a:p>
          <a:p>
            <a:pPr algn="ctr"/>
            <a:r>
              <a:rPr lang="en-GB" dirty="0">
                <a:solidFill>
                  <a:srgbClr val="FFFFFF"/>
                </a:solidFill>
              </a:rPr>
              <a:t>ONF open APIs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197697" y="2276867"/>
            <a:ext cx="1105460" cy="1426460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MEF’s open API approach</a:t>
            </a:r>
            <a:endParaRPr lang="en-US" dirty="0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3510249" y="2301078"/>
            <a:ext cx="1649678" cy="2285496"/>
            <a:chOff x="5874688" y="854813"/>
            <a:chExt cx="1201847" cy="1665063"/>
          </a:xfrm>
        </p:grpSpPr>
        <p:sp>
          <p:nvSpPr>
            <p:cNvPr id="4" name="Rounded Rectangle 3"/>
            <p:cNvSpPr/>
            <p:nvPr/>
          </p:nvSpPr>
          <p:spPr>
            <a:xfrm>
              <a:off x="5874688" y="895794"/>
              <a:ext cx="1201847" cy="1624082"/>
            </a:xfrm>
            <a:prstGeom prst="roundRect">
              <a:avLst>
                <a:gd name="adj" fmla="val 0"/>
              </a:avLst>
            </a:prstGeom>
            <a:solidFill>
              <a:srgbClr val="E6E6E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377">
                <a:defRPr/>
              </a:pPr>
              <a:endParaRPr lang="en-US" kern="0" dirty="0">
                <a:solidFill>
                  <a:sysClr val="windowText" lastClr="000000"/>
                </a:solidFill>
                <a:latin typeface="Calibri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883604" y="854813"/>
              <a:ext cx="1183058" cy="246662"/>
              <a:chOff x="3113616" y="868029"/>
              <a:chExt cx="1521883" cy="317304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3113616" y="870857"/>
                <a:ext cx="1521883" cy="314476"/>
              </a:xfrm>
              <a:prstGeom prst="rect">
                <a:avLst/>
              </a:prstGeom>
              <a:solidFill>
                <a:srgbClr val="1F296E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219170">
                  <a:defRPr/>
                </a:pPr>
                <a:endParaRPr lang="en-US" kern="0" dirty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792147" y="952501"/>
                <a:ext cx="826835" cy="190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defTabSz="914377">
                  <a:defRPr/>
                </a:pPr>
                <a:r>
                  <a:rPr lang="en-CA" sz="1200" b="1" kern="0" spc="71" dirty="0">
                    <a:solidFill>
                      <a:prstClr val="white"/>
                    </a:solidFill>
                    <a:latin typeface="Calibri"/>
                  </a:rPr>
                  <a:t>FRAMEWORK</a:t>
                </a:r>
                <a:endParaRPr lang="en-US" sz="1200" b="1" kern="0" spc="71" dirty="0">
                  <a:solidFill>
                    <a:prstClr val="white"/>
                  </a:solidFill>
                  <a:latin typeface="Calibri"/>
                </a:endParaRPr>
              </a:p>
            </p:txBody>
          </p:sp>
          <p:pic>
            <p:nvPicPr>
              <p:cNvPr id="8" name="Picture 7" descr="MEFLSO_4D-01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8093" y="868029"/>
                <a:ext cx="504700" cy="292608"/>
              </a:xfrm>
              <a:prstGeom prst="rect">
                <a:avLst/>
              </a:prstGeom>
            </p:spPr>
          </p:pic>
        </p:grpSp>
      </p:grpSp>
      <p:grpSp>
        <p:nvGrpSpPr>
          <p:cNvPr id="9" name="Group 8"/>
          <p:cNvGrpSpPr/>
          <p:nvPr/>
        </p:nvGrpSpPr>
        <p:grpSpPr>
          <a:xfrm>
            <a:off x="3786853" y="2739569"/>
            <a:ext cx="1131620" cy="823247"/>
            <a:chOff x="3041037" y="1320333"/>
            <a:chExt cx="1084876" cy="789241"/>
          </a:xfrm>
        </p:grpSpPr>
        <p:grpSp>
          <p:nvGrpSpPr>
            <p:cNvPr id="10" name="Group 9"/>
            <p:cNvGrpSpPr/>
            <p:nvPr/>
          </p:nvGrpSpPr>
          <p:grpSpPr>
            <a:xfrm>
              <a:off x="3041037" y="1320333"/>
              <a:ext cx="1024368" cy="365760"/>
              <a:chOff x="5837309" y="1399420"/>
              <a:chExt cx="1024368" cy="365760"/>
            </a:xfrm>
          </p:grpSpPr>
          <p:pic>
            <p:nvPicPr>
              <p:cNvPr id="14" name="Picture 13" descr="Server1and2-04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37309" y="1399420"/>
                <a:ext cx="365760" cy="365760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6283326" y="1408711"/>
                <a:ext cx="578351" cy="2653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 defTabSz="914377">
                  <a:defRPr/>
                </a:pPr>
                <a:r>
                  <a:rPr lang="en-US" sz="1200" kern="0" dirty="0">
                    <a:solidFill>
                      <a:prstClr val="black"/>
                    </a:solidFill>
                    <a:latin typeface="Calibri"/>
                  </a:rPr>
                  <a:t>Business </a:t>
                </a:r>
              </a:p>
              <a:p>
                <a:pPr defTabSz="914377">
                  <a:defRPr/>
                </a:pPr>
                <a:r>
                  <a:rPr lang="en-US" sz="1200" kern="0" dirty="0">
                    <a:solidFill>
                      <a:prstClr val="black"/>
                    </a:solidFill>
                    <a:latin typeface="Calibri"/>
                  </a:rPr>
                  <a:t>Applications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041037" y="1743814"/>
              <a:ext cx="1084876" cy="365760"/>
              <a:chOff x="5855818" y="1890138"/>
              <a:chExt cx="1084876" cy="365760"/>
            </a:xfrm>
          </p:grpSpPr>
          <p:pic>
            <p:nvPicPr>
              <p:cNvPr id="12" name="Picture 11" descr="SpecificationofFunction SOF Icon-01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55818" y="1890138"/>
                <a:ext cx="365760" cy="365760"/>
              </a:xfrm>
              <a:prstGeom prst="rect">
                <a:avLst/>
              </a:prstGeom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6283326" y="1905937"/>
                <a:ext cx="657368" cy="2588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 defTabSz="914377">
                  <a:defRPr/>
                </a:pPr>
                <a:r>
                  <a:rPr lang="en-US" sz="1200" kern="0" dirty="0">
                    <a:solidFill>
                      <a:prstClr val="black"/>
                    </a:solidFill>
                    <a:latin typeface="Calibri"/>
                  </a:rPr>
                  <a:t>Service </a:t>
                </a:r>
                <a:br>
                  <a:rPr lang="en-US" sz="1200" kern="0" dirty="0">
                    <a:solidFill>
                      <a:prstClr val="black"/>
                    </a:solidFill>
                    <a:latin typeface="Calibri"/>
                  </a:rPr>
                </a:br>
                <a:r>
                  <a:rPr lang="en-US" sz="1200" kern="0" dirty="0">
                    <a:solidFill>
                      <a:prstClr val="black"/>
                    </a:solidFill>
                    <a:latin typeface="Calibri"/>
                  </a:rPr>
                  <a:t>Orchestration</a:t>
                </a:r>
              </a:p>
            </p:txBody>
          </p:sp>
        </p:grpSp>
      </p:grp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6339733" y="2312791"/>
            <a:ext cx="1649678" cy="2285496"/>
            <a:chOff x="5874688" y="854813"/>
            <a:chExt cx="1201847" cy="1665063"/>
          </a:xfrm>
        </p:grpSpPr>
        <p:sp>
          <p:nvSpPr>
            <p:cNvPr id="18" name="Rounded Rectangle 17"/>
            <p:cNvSpPr/>
            <p:nvPr/>
          </p:nvSpPr>
          <p:spPr>
            <a:xfrm>
              <a:off x="5874688" y="895794"/>
              <a:ext cx="1201847" cy="1624082"/>
            </a:xfrm>
            <a:prstGeom prst="roundRect">
              <a:avLst>
                <a:gd name="adj" fmla="val 0"/>
              </a:avLst>
            </a:prstGeom>
            <a:solidFill>
              <a:srgbClr val="E6E6E6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377">
                <a:defRPr/>
              </a:pPr>
              <a:endParaRPr lang="en-US" kern="0" dirty="0">
                <a:solidFill>
                  <a:sysClr val="windowText" lastClr="000000"/>
                </a:solidFill>
                <a:latin typeface="Calibri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5883604" y="854813"/>
              <a:ext cx="1183058" cy="246662"/>
              <a:chOff x="3113616" y="868029"/>
              <a:chExt cx="1521883" cy="317304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3113616" y="870857"/>
                <a:ext cx="1521883" cy="314476"/>
              </a:xfrm>
              <a:prstGeom prst="rect">
                <a:avLst/>
              </a:prstGeom>
              <a:solidFill>
                <a:srgbClr val="1F296E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219170">
                  <a:defRPr/>
                </a:pPr>
                <a:endParaRPr lang="en-US" kern="0" dirty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792147" y="952501"/>
                <a:ext cx="826835" cy="1905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defTabSz="914377">
                  <a:defRPr/>
                </a:pPr>
                <a:r>
                  <a:rPr lang="en-CA" sz="1200" b="1" kern="0" spc="71" dirty="0">
                    <a:solidFill>
                      <a:prstClr val="white"/>
                    </a:solidFill>
                    <a:latin typeface="Calibri"/>
                  </a:rPr>
                  <a:t>FRAMEWORK</a:t>
                </a:r>
                <a:endParaRPr lang="en-US" sz="1200" b="1" kern="0" spc="71" dirty="0">
                  <a:solidFill>
                    <a:prstClr val="white"/>
                  </a:solidFill>
                  <a:latin typeface="Calibri"/>
                </a:endParaRPr>
              </a:p>
            </p:txBody>
          </p:sp>
          <p:pic>
            <p:nvPicPr>
              <p:cNvPr id="22" name="Picture 21" descr="MEFLSO_4D-01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08093" y="868029"/>
                <a:ext cx="504700" cy="292608"/>
              </a:xfrm>
              <a:prstGeom prst="rect">
                <a:avLst/>
              </a:prstGeom>
            </p:spPr>
          </p:pic>
        </p:grpSp>
      </p:grpSp>
      <p:pic>
        <p:nvPicPr>
          <p:cNvPr id="24" name="Picture 23" descr="DataCenterBuilding_r1-09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82" y="4525677"/>
            <a:ext cx="682698" cy="79159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174867" y="4263609"/>
            <a:ext cx="958026" cy="31585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914377">
              <a:lnSpc>
                <a:spcPct val="90000"/>
              </a:lnSpc>
              <a:defRPr/>
            </a:pPr>
            <a:r>
              <a:rPr lang="en-US" sz="1051" b="1" kern="0" dirty="0">
                <a:solidFill>
                  <a:prstClr val="black"/>
                </a:solidFill>
                <a:latin typeface="Calibri"/>
              </a:rPr>
              <a:t>User</a:t>
            </a:r>
          </a:p>
          <a:p>
            <a:pPr algn="ctr" defTabSz="914377">
              <a:lnSpc>
                <a:spcPct val="90000"/>
              </a:lnSpc>
              <a:defRPr/>
            </a:pPr>
            <a:r>
              <a:rPr lang="en-US" sz="1051" b="1" kern="0" dirty="0">
                <a:solidFill>
                  <a:prstClr val="black"/>
                </a:solidFill>
                <a:latin typeface="Calibri"/>
              </a:rPr>
              <a:t>Service </a:t>
            </a:r>
          </a:p>
          <a:p>
            <a:pPr algn="ctr" defTabSz="914377">
              <a:lnSpc>
                <a:spcPct val="90000"/>
              </a:lnSpc>
              <a:defRPr/>
            </a:pPr>
            <a:r>
              <a:rPr lang="en-US" sz="1051" b="1" kern="0" dirty="0">
                <a:solidFill>
                  <a:prstClr val="black"/>
                </a:solidFill>
                <a:latin typeface="Calibri"/>
              </a:rPr>
              <a:t>Endpoint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03047" y="5762484"/>
            <a:ext cx="7499460" cy="298062"/>
          </a:xfrm>
          <a:prstGeom prst="rect">
            <a:avLst/>
          </a:prstGeom>
          <a:solidFill>
            <a:sysClr val="window" lastClr="FFFFFF">
              <a:lumMod val="65000"/>
              <a:alpha val="68000"/>
            </a:sys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7">
              <a:defRPr/>
            </a:pPr>
            <a:r>
              <a:rPr lang="en-US" sz="1500" b="1" kern="0" dirty="0">
                <a:solidFill>
                  <a:prstClr val="black"/>
                </a:solidFill>
                <a:latin typeface="Calibri"/>
              </a:rPr>
              <a:t>End-to-End Network-as-a-Service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922687" y="5459044"/>
            <a:ext cx="1563325" cy="0"/>
          </a:xfrm>
          <a:prstGeom prst="line">
            <a:avLst/>
          </a:prstGeom>
          <a:noFill/>
          <a:ln w="12700" cap="flat" cmpd="sng" algn="ctr">
            <a:solidFill>
              <a:sysClr val="window" lastClr="FFFFFF">
                <a:lumMod val="50000"/>
              </a:sys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1048251" y="2276867"/>
            <a:ext cx="1302608" cy="1653446"/>
            <a:chOff x="808998" y="1076291"/>
            <a:chExt cx="1665068" cy="2113528"/>
          </a:xfrm>
        </p:grpSpPr>
        <p:sp>
          <p:nvSpPr>
            <p:cNvPr id="32" name="TextBox 31"/>
            <p:cNvSpPr txBox="1"/>
            <p:nvPr/>
          </p:nvSpPr>
          <p:spPr>
            <a:xfrm>
              <a:off x="843702" y="2770474"/>
              <a:ext cx="1524000" cy="41934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 defTabSz="914377">
                <a:lnSpc>
                  <a:spcPct val="90000"/>
                </a:lnSpc>
                <a:defRPr/>
              </a:pPr>
              <a:r>
                <a:rPr lang="en-US" sz="1200" kern="0" dirty="0">
                  <a:solidFill>
                    <a:prstClr val="black"/>
                  </a:solidFill>
                  <a:latin typeface="Calibri"/>
                </a:rPr>
                <a:t>Self-service Web Portal</a:t>
              </a:r>
            </a:p>
          </p:txBody>
        </p:sp>
        <p:pic>
          <p:nvPicPr>
            <p:cNvPr id="33" name="Picture 32" descr="webPortalIconRedo_r1A-03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998" y="1076291"/>
              <a:ext cx="1665068" cy="1593759"/>
            </a:xfrm>
            <a:prstGeom prst="rect">
              <a:avLst/>
            </a:prstGeom>
          </p:spPr>
        </p:pic>
      </p:grpSp>
      <p:cxnSp>
        <p:nvCxnSpPr>
          <p:cNvPr id="39" name="Straight Connector 38"/>
          <p:cNvCxnSpPr>
            <a:stCxn id="42" idx="1"/>
            <a:endCxn id="38" idx="1"/>
          </p:cNvCxnSpPr>
          <p:nvPr/>
        </p:nvCxnSpPr>
        <p:spPr>
          <a:xfrm flipV="1">
            <a:off x="1602899" y="5029548"/>
            <a:ext cx="7514120" cy="7777"/>
          </a:xfrm>
          <a:prstGeom prst="line">
            <a:avLst/>
          </a:prstGeom>
          <a:noFill/>
          <a:ln w="190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</p:cxnSp>
      <p:grpSp>
        <p:nvGrpSpPr>
          <p:cNvPr id="40" name="Group 39"/>
          <p:cNvGrpSpPr/>
          <p:nvPr/>
        </p:nvGrpSpPr>
        <p:grpSpPr>
          <a:xfrm>
            <a:off x="1575635" y="4937177"/>
            <a:ext cx="237495" cy="354907"/>
            <a:chOff x="4106549" y="473937"/>
            <a:chExt cx="303580" cy="453663"/>
          </a:xfrm>
        </p:grpSpPr>
        <p:sp>
          <p:nvSpPr>
            <p:cNvPr id="41" name="Rectangle 17"/>
            <p:cNvSpPr>
              <a:spLocks noChangeArrowheads="1"/>
            </p:cNvSpPr>
            <p:nvPr/>
          </p:nvSpPr>
          <p:spPr bwMode="auto">
            <a:xfrm>
              <a:off x="4106549" y="699915"/>
              <a:ext cx="303580" cy="22768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377">
                <a:defRPr/>
              </a:pPr>
              <a:r>
                <a:rPr lang="en-US" sz="900" b="1" kern="0" dirty="0">
                  <a:solidFill>
                    <a:sysClr val="windowText" lastClr="000000"/>
                  </a:solidFill>
                  <a:latin typeface="Calibri"/>
                </a:rPr>
                <a:t>UNI</a:t>
              </a:r>
            </a:p>
          </p:txBody>
        </p:sp>
        <p:pic>
          <p:nvPicPr>
            <p:cNvPr id="42" name="Picture 41" descr="UNI-01.pn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1397" y="473937"/>
              <a:ext cx="256032" cy="256032"/>
            </a:xfrm>
            <a:prstGeom prst="rect">
              <a:avLst/>
            </a:prstGeom>
          </p:spPr>
        </p:pic>
      </p:grpSp>
      <p:sp>
        <p:nvSpPr>
          <p:cNvPr id="46" name="TextBox 45"/>
          <p:cNvSpPr txBox="1"/>
          <p:nvPr/>
        </p:nvSpPr>
        <p:spPr>
          <a:xfrm>
            <a:off x="904213" y="5360413"/>
            <a:ext cx="749667" cy="1131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algn="r">
              <a:lnSpc>
                <a:spcPct val="80000"/>
              </a:lnSpc>
              <a:defRPr sz="1200" b="1">
                <a:solidFill>
                  <a:srgbClr val="000000"/>
                </a:solidFill>
                <a:ea typeface="ＭＳ Ｐゴシック" charset="0"/>
              </a:defRPr>
            </a:lvl1pPr>
          </a:lstStyle>
          <a:p>
            <a:pPr algn="ctr" defTabSz="1219170">
              <a:lnSpc>
                <a:spcPct val="94000"/>
              </a:lnSpc>
            </a:pPr>
            <a:r>
              <a:rPr lang="en-US" sz="1000" kern="0" dirty="0">
                <a:latin typeface="Calibri"/>
              </a:rPr>
              <a:t>Head Office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2132893" y="2724167"/>
            <a:ext cx="1531259" cy="466040"/>
            <a:chOff x="1455397" y="1305567"/>
            <a:chExt cx="1468007" cy="446789"/>
          </a:xfrm>
        </p:grpSpPr>
        <p:cxnSp>
          <p:nvCxnSpPr>
            <p:cNvPr id="48" name="Straight Connector 47"/>
            <p:cNvCxnSpPr/>
            <p:nvPr/>
          </p:nvCxnSpPr>
          <p:spPr>
            <a:xfrm flipH="1">
              <a:off x="1625311" y="1752356"/>
              <a:ext cx="1150548" cy="0"/>
            </a:xfrm>
            <a:prstGeom prst="line">
              <a:avLst/>
            </a:prstGeom>
            <a:noFill/>
            <a:ln w="25400" cap="flat" cmpd="sng" algn="ctr">
              <a:solidFill>
                <a:srgbClr val="102269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1455397" y="1305567"/>
              <a:ext cx="1468007" cy="42646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377">
                <a:spcAft>
                  <a:spcPts val="1067"/>
                </a:spcAft>
                <a:defRPr/>
              </a:pPr>
              <a:r>
                <a:rPr lang="en-CA" sz="1600" kern="0" dirty="0">
                  <a:solidFill>
                    <a:srgbClr val="102269"/>
                  </a:solidFill>
                  <a:latin typeface="Calibri"/>
                </a:rPr>
                <a:t>Customer </a:t>
              </a:r>
              <a:br>
                <a:rPr lang="en-CA" sz="1600" kern="0" dirty="0">
                  <a:solidFill>
                    <a:srgbClr val="102269"/>
                  </a:solidFill>
                  <a:latin typeface="Calibri"/>
                </a:rPr>
              </a:br>
              <a:r>
                <a:rPr lang="en-CA" sz="1600" kern="0" dirty="0">
                  <a:solidFill>
                    <a:srgbClr val="102269"/>
                  </a:solidFill>
                  <a:latin typeface="Calibri"/>
                </a:rPr>
                <a:t>Facing</a:t>
              </a:r>
            </a:p>
            <a:p>
              <a:pPr algn="ctr" defTabSz="914377">
                <a:spcAft>
                  <a:spcPts val="1067"/>
                </a:spcAft>
                <a:defRPr/>
              </a:pPr>
              <a:r>
                <a:rPr lang="en-CA" sz="1600" kern="0" dirty="0">
                  <a:solidFill>
                    <a:srgbClr val="102269"/>
                  </a:solidFill>
                  <a:latin typeface="Calibri"/>
                </a:rPr>
                <a:t>Open APIs</a:t>
              </a:r>
              <a:endParaRPr lang="en-US" sz="1600" kern="0" dirty="0">
                <a:solidFill>
                  <a:srgbClr val="102269"/>
                </a:solidFill>
                <a:latin typeface="Calibri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984419" y="2930328"/>
            <a:ext cx="1531259" cy="444835"/>
            <a:chOff x="1455397" y="1490002"/>
            <a:chExt cx="1468007" cy="426460"/>
          </a:xfrm>
        </p:grpSpPr>
        <p:cxnSp>
          <p:nvCxnSpPr>
            <p:cNvPr id="51" name="Straight Connector 50"/>
            <p:cNvCxnSpPr/>
            <p:nvPr/>
          </p:nvCxnSpPr>
          <p:spPr>
            <a:xfrm flipH="1">
              <a:off x="1625311" y="1752356"/>
              <a:ext cx="1150548" cy="0"/>
            </a:xfrm>
            <a:prstGeom prst="line">
              <a:avLst/>
            </a:prstGeom>
            <a:noFill/>
            <a:ln w="25400" cap="flat" cmpd="sng" algn="ctr">
              <a:solidFill>
                <a:srgbClr val="102269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1455397" y="1490002"/>
              <a:ext cx="1468007" cy="42646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defTabSz="914377">
                <a:spcAft>
                  <a:spcPts val="1067"/>
                </a:spcAft>
                <a:defRPr/>
              </a:pPr>
              <a:r>
                <a:rPr lang="en-CA" sz="1600" kern="0" dirty="0">
                  <a:solidFill>
                    <a:srgbClr val="102269"/>
                  </a:solidFill>
                  <a:latin typeface="Calibri"/>
                </a:rPr>
                <a:t>Inter-Carrier</a:t>
              </a:r>
            </a:p>
            <a:p>
              <a:pPr algn="ctr" defTabSz="914377">
                <a:spcAft>
                  <a:spcPts val="1067"/>
                </a:spcAft>
                <a:defRPr/>
              </a:pPr>
              <a:r>
                <a:rPr lang="en-CA" sz="1600" kern="0" dirty="0">
                  <a:solidFill>
                    <a:srgbClr val="102269"/>
                  </a:solidFill>
                  <a:latin typeface="Calibri"/>
                </a:rPr>
                <a:t>Open APIs</a:t>
              </a:r>
              <a:endParaRPr lang="en-US" sz="1600" kern="0" dirty="0">
                <a:solidFill>
                  <a:srgbClr val="102269"/>
                </a:solidFill>
                <a:latin typeface="Calibri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665215" y="2749260"/>
            <a:ext cx="1131620" cy="823247"/>
            <a:chOff x="3041037" y="1320333"/>
            <a:chExt cx="1084876" cy="789241"/>
          </a:xfrm>
        </p:grpSpPr>
        <p:grpSp>
          <p:nvGrpSpPr>
            <p:cNvPr id="54" name="Group 53"/>
            <p:cNvGrpSpPr/>
            <p:nvPr/>
          </p:nvGrpSpPr>
          <p:grpSpPr>
            <a:xfrm>
              <a:off x="3041037" y="1320333"/>
              <a:ext cx="1024368" cy="365760"/>
              <a:chOff x="5837309" y="1399420"/>
              <a:chExt cx="1024368" cy="365760"/>
            </a:xfrm>
          </p:grpSpPr>
          <p:pic>
            <p:nvPicPr>
              <p:cNvPr id="58" name="Picture 57" descr="Server1and2-04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37309" y="1399420"/>
                <a:ext cx="365760" cy="365760"/>
              </a:xfrm>
              <a:prstGeom prst="rect">
                <a:avLst/>
              </a:prstGeom>
            </p:spPr>
          </p:pic>
          <p:sp>
            <p:nvSpPr>
              <p:cNvPr id="59" name="TextBox 58"/>
              <p:cNvSpPr txBox="1"/>
              <p:nvPr/>
            </p:nvSpPr>
            <p:spPr>
              <a:xfrm>
                <a:off x="6283326" y="1408711"/>
                <a:ext cx="578351" cy="2653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 defTabSz="914377">
                  <a:defRPr/>
                </a:pPr>
                <a:r>
                  <a:rPr lang="en-US" sz="1200" kern="0" dirty="0">
                    <a:solidFill>
                      <a:prstClr val="black"/>
                    </a:solidFill>
                    <a:latin typeface="Calibri"/>
                  </a:rPr>
                  <a:t>Business </a:t>
                </a:r>
              </a:p>
              <a:p>
                <a:pPr defTabSz="914377">
                  <a:defRPr/>
                </a:pPr>
                <a:r>
                  <a:rPr lang="en-US" sz="1200" kern="0" dirty="0">
                    <a:solidFill>
                      <a:prstClr val="black"/>
                    </a:solidFill>
                    <a:latin typeface="Calibri"/>
                  </a:rPr>
                  <a:t>Applications</a:t>
                </a: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3041037" y="1743814"/>
              <a:ext cx="1084876" cy="365760"/>
              <a:chOff x="5855818" y="1890138"/>
              <a:chExt cx="1084876" cy="365760"/>
            </a:xfrm>
          </p:grpSpPr>
          <p:pic>
            <p:nvPicPr>
              <p:cNvPr id="56" name="Picture 55" descr="SpecificationofFunction SOF Icon-01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55818" y="1890138"/>
                <a:ext cx="365760" cy="365760"/>
              </a:xfrm>
              <a:prstGeom prst="rect">
                <a:avLst/>
              </a:prstGeom>
            </p:spPr>
          </p:pic>
          <p:sp>
            <p:nvSpPr>
              <p:cNvPr id="57" name="TextBox 56"/>
              <p:cNvSpPr txBox="1"/>
              <p:nvPr/>
            </p:nvSpPr>
            <p:spPr>
              <a:xfrm>
                <a:off x="6283326" y="1905937"/>
                <a:ext cx="657368" cy="2588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 defTabSz="914377">
                  <a:defRPr/>
                </a:pPr>
                <a:r>
                  <a:rPr lang="en-US" sz="1200" kern="0" dirty="0">
                    <a:solidFill>
                      <a:prstClr val="black"/>
                    </a:solidFill>
                    <a:latin typeface="Calibri"/>
                  </a:rPr>
                  <a:t>Service </a:t>
                </a:r>
                <a:br>
                  <a:rPr lang="en-US" sz="1200" kern="0" dirty="0">
                    <a:solidFill>
                      <a:prstClr val="black"/>
                    </a:solidFill>
                    <a:latin typeface="Calibri"/>
                  </a:rPr>
                </a:br>
                <a:r>
                  <a:rPr lang="en-US" sz="1200" kern="0" dirty="0">
                    <a:solidFill>
                      <a:prstClr val="black"/>
                    </a:solidFill>
                    <a:latin typeface="Calibri"/>
                  </a:rPr>
                  <a:t>Orchestration</a:t>
                </a:r>
              </a:p>
            </p:txBody>
          </p:sp>
        </p:grpSp>
      </p:grpSp>
      <p:sp>
        <p:nvSpPr>
          <p:cNvPr id="69" name="Trapezoid 68"/>
          <p:cNvSpPr/>
          <p:nvPr/>
        </p:nvSpPr>
        <p:spPr>
          <a:xfrm rot="10800000">
            <a:off x="4659342" y="2022452"/>
            <a:ext cx="2181412" cy="253627"/>
          </a:xfrm>
          <a:prstGeom prst="trapezoid">
            <a:avLst>
              <a:gd name="adj" fmla="val 211889"/>
            </a:avLst>
          </a:prstGeom>
          <a:solidFill>
            <a:schemeClr val="accent1"/>
          </a:solidFill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239180" y="1107473"/>
            <a:ext cx="6246196" cy="925082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Inter-carrier ordering using TMF {open </a:t>
            </a:r>
            <a:r>
              <a:rPr lang="en-GB" dirty="0" err="1">
                <a:solidFill>
                  <a:srgbClr val="FFFFFF"/>
                </a:solidFill>
              </a:rPr>
              <a:t>apis</a:t>
            </a:r>
            <a:r>
              <a:rPr lang="en-GB" dirty="0">
                <a:solidFill>
                  <a:srgbClr val="FFFFFF"/>
                </a:solidFill>
              </a:rPr>
              <a:t>}</a:t>
            </a:r>
          </a:p>
          <a:p>
            <a:r>
              <a:rPr lang="en-GB" dirty="0">
                <a:solidFill>
                  <a:srgbClr val="FFFFFF"/>
                </a:solidFill>
              </a:rPr>
              <a:t>Product Order</a:t>
            </a:r>
          </a:p>
          <a:p>
            <a:r>
              <a:rPr lang="en-GB" dirty="0">
                <a:solidFill>
                  <a:srgbClr val="FFFFFF"/>
                </a:solidFill>
              </a:rPr>
              <a:t>Service Qualification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96127" y="1506819"/>
            <a:ext cx="1832159" cy="472548"/>
          </a:xfrm>
          <a:prstGeom prst="rect">
            <a:avLst/>
          </a:prstGeom>
        </p:spPr>
      </p:pic>
      <p:sp>
        <p:nvSpPr>
          <p:cNvPr id="72" name="Right Arrow 71"/>
          <p:cNvSpPr/>
          <p:nvPr/>
        </p:nvSpPr>
        <p:spPr>
          <a:xfrm>
            <a:off x="265535" y="1055914"/>
            <a:ext cx="2875022" cy="1001923"/>
          </a:xfrm>
          <a:prstGeom prst="rightArrow">
            <a:avLst/>
          </a:prstGeom>
          <a:solidFill>
            <a:schemeClr val="accent1"/>
          </a:solidFill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rgbClr val="FFFFFF"/>
                </a:solidFill>
              </a:rPr>
              <a:t>Sonata Rel1 (Jul 2017)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096658" y="3754760"/>
            <a:ext cx="4993097" cy="832775"/>
          </a:xfrm>
          <a:prstGeom prst="rect">
            <a:avLst/>
          </a:prstGeom>
          <a:solidFill>
            <a:schemeClr val="accent2"/>
          </a:solidFill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6" name="Picture 15" descr="Clouds_fat outlines-01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746" y="4005113"/>
            <a:ext cx="2571445" cy="1583306"/>
          </a:xfrm>
          <a:prstGeom prst="rect">
            <a:avLst/>
          </a:prstGeom>
        </p:spPr>
      </p:pic>
      <p:pic>
        <p:nvPicPr>
          <p:cNvPr id="23" name="Picture 22" descr="Clouds_fat outlines-02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583" y="3989451"/>
            <a:ext cx="2561248" cy="157540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339733" y="4718177"/>
            <a:ext cx="1692924" cy="2810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914377">
              <a:defRPr/>
            </a:pPr>
            <a:r>
              <a:rPr lang="en-US" sz="1867" b="1" kern="0" dirty="0">
                <a:solidFill>
                  <a:prstClr val="black"/>
                </a:solidFill>
                <a:latin typeface="Calibri"/>
              </a:rPr>
              <a:t>Network Operator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87067" y="4748480"/>
            <a:ext cx="1692924" cy="2810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914377">
              <a:defRPr/>
            </a:pPr>
            <a:r>
              <a:rPr lang="en-US" sz="1867" b="1" kern="0" dirty="0">
                <a:solidFill>
                  <a:prstClr val="black"/>
                </a:solidFill>
                <a:latin typeface="Calibri"/>
              </a:rPr>
              <a:t>Network Operator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717934" y="4233698"/>
            <a:ext cx="958026" cy="31585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914377">
              <a:lnSpc>
                <a:spcPct val="90000"/>
              </a:lnSpc>
              <a:defRPr/>
            </a:pPr>
            <a:r>
              <a:rPr lang="en-US" sz="1051" b="1" kern="0" dirty="0">
                <a:solidFill>
                  <a:prstClr val="black"/>
                </a:solidFill>
                <a:latin typeface="Calibri"/>
              </a:rPr>
              <a:t>User</a:t>
            </a:r>
          </a:p>
          <a:p>
            <a:pPr algn="ctr" defTabSz="914377">
              <a:lnSpc>
                <a:spcPct val="90000"/>
              </a:lnSpc>
              <a:defRPr/>
            </a:pPr>
            <a:r>
              <a:rPr lang="en-US" sz="1051" b="1" kern="0" dirty="0">
                <a:solidFill>
                  <a:prstClr val="black"/>
                </a:solidFill>
                <a:latin typeface="Calibri"/>
              </a:rPr>
              <a:t>Service </a:t>
            </a:r>
          </a:p>
          <a:p>
            <a:pPr algn="ctr" defTabSz="914377">
              <a:lnSpc>
                <a:spcPct val="90000"/>
              </a:lnSpc>
              <a:defRPr/>
            </a:pPr>
            <a:r>
              <a:rPr lang="en-US" sz="1051" b="1" kern="0" dirty="0">
                <a:solidFill>
                  <a:prstClr val="black"/>
                </a:solidFill>
                <a:latin typeface="Calibri"/>
              </a:rPr>
              <a:t>Endpoint</a:t>
            </a:r>
          </a:p>
        </p:txBody>
      </p:sp>
      <p:pic>
        <p:nvPicPr>
          <p:cNvPr id="34" name="Picture 33" descr="ServiceProviderCloudALT-02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570" y="4631609"/>
            <a:ext cx="1150157" cy="628574"/>
          </a:xfrm>
          <a:prstGeom prst="rect">
            <a:avLst/>
          </a:prstGeom>
        </p:spPr>
      </p:pic>
      <p:cxnSp>
        <p:nvCxnSpPr>
          <p:cNvPr id="35" name="Straight Connector 34"/>
          <p:cNvCxnSpPr/>
          <p:nvPr/>
        </p:nvCxnSpPr>
        <p:spPr>
          <a:xfrm rot="5400000">
            <a:off x="8420844" y="5445610"/>
            <a:ext cx="1563325" cy="0"/>
          </a:xfrm>
          <a:prstGeom prst="line">
            <a:avLst/>
          </a:prstGeom>
          <a:noFill/>
          <a:ln w="12700" cap="flat" cmpd="sng" algn="ctr">
            <a:solidFill>
              <a:sysClr val="window" lastClr="FFFFFF">
                <a:lumMod val="50000"/>
              </a:sys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36" name="Group 35"/>
          <p:cNvGrpSpPr/>
          <p:nvPr/>
        </p:nvGrpSpPr>
        <p:grpSpPr>
          <a:xfrm>
            <a:off x="9089756" y="4929401"/>
            <a:ext cx="237495" cy="354907"/>
            <a:chOff x="4106549" y="473937"/>
            <a:chExt cx="303580" cy="453663"/>
          </a:xfrm>
        </p:grpSpPr>
        <p:sp>
          <p:nvSpPr>
            <p:cNvPr id="37" name="Rectangle 17"/>
            <p:cNvSpPr>
              <a:spLocks noChangeArrowheads="1"/>
            </p:cNvSpPr>
            <p:nvPr/>
          </p:nvSpPr>
          <p:spPr bwMode="auto">
            <a:xfrm>
              <a:off x="4106549" y="699915"/>
              <a:ext cx="303580" cy="22768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14377">
                <a:defRPr/>
              </a:pPr>
              <a:r>
                <a:rPr lang="en-US" sz="900" b="1" kern="0" dirty="0">
                  <a:solidFill>
                    <a:sysClr val="windowText" lastClr="000000"/>
                  </a:solidFill>
                  <a:latin typeface="Calibri"/>
                </a:rPr>
                <a:t>UNI</a:t>
              </a:r>
            </a:p>
          </p:txBody>
        </p:sp>
        <p:pic>
          <p:nvPicPr>
            <p:cNvPr id="38" name="Picture 37" descr="UNI-01.pn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1397" y="473937"/>
              <a:ext cx="256032" cy="256032"/>
            </a:xfrm>
            <a:prstGeom prst="rect">
              <a:avLst/>
            </a:prstGeom>
          </p:spPr>
        </p:pic>
      </p:grpSp>
      <p:grpSp>
        <p:nvGrpSpPr>
          <p:cNvPr id="43" name="Group 42"/>
          <p:cNvGrpSpPr/>
          <p:nvPr/>
        </p:nvGrpSpPr>
        <p:grpSpPr>
          <a:xfrm>
            <a:off x="5525558" y="4939867"/>
            <a:ext cx="302165" cy="314350"/>
            <a:chOff x="5706935" y="4771937"/>
            <a:chExt cx="386245" cy="401820"/>
          </a:xfrm>
        </p:grpSpPr>
        <p:sp>
          <p:nvSpPr>
            <p:cNvPr id="44" name="Rectangle 17"/>
            <p:cNvSpPr>
              <a:spLocks noChangeArrowheads="1"/>
            </p:cNvSpPr>
            <p:nvPr/>
          </p:nvSpPr>
          <p:spPr bwMode="auto">
            <a:xfrm>
              <a:off x="5706935" y="5021966"/>
              <a:ext cx="379474" cy="1517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4377">
                <a:defRPr/>
              </a:pPr>
              <a:r>
                <a:rPr lang="en-US" sz="900" b="1" kern="0" dirty="0">
                  <a:solidFill>
                    <a:sysClr val="windowText" lastClr="000000"/>
                  </a:solidFill>
                  <a:latin typeface="Calibri"/>
                </a:rPr>
                <a:t>ENNI</a:t>
              </a:r>
            </a:p>
          </p:txBody>
        </p:sp>
        <p:pic>
          <p:nvPicPr>
            <p:cNvPr id="45" name="Picture 44" descr="ENNI-01.png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37148" y="4771937"/>
              <a:ext cx="256032" cy="256032"/>
            </a:xfrm>
            <a:prstGeom prst="rect">
              <a:avLst/>
            </a:prstGeom>
          </p:spPr>
        </p:pic>
      </p:grpSp>
      <p:grpSp>
        <p:nvGrpSpPr>
          <p:cNvPr id="60" name="Group 59"/>
          <p:cNvGrpSpPr/>
          <p:nvPr/>
        </p:nvGrpSpPr>
        <p:grpSpPr>
          <a:xfrm>
            <a:off x="4335840" y="3703327"/>
            <a:ext cx="1664063" cy="583641"/>
            <a:chOff x="3567346" y="2430556"/>
            <a:chExt cx="1595325" cy="559532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3567346" y="2430556"/>
              <a:ext cx="0" cy="559532"/>
            </a:xfrm>
            <a:prstGeom prst="line">
              <a:avLst/>
            </a:prstGeom>
            <a:noFill/>
            <a:ln w="25400" cap="flat" cmpd="sng" algn="ctr">
              <a:solidFill>
                <a:srgbClr val="102269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3694664" y="2518586"/>
              <a:ext cx="1468007" cy="42646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defTabSz="914377">
                <a:defRPr/>
              </a:pPr>
              <a:r>
                <a:rPr lang="en-CA" sz="1600" kern="0" dirty="0">
                  <a:solidFill>
                    <a:srgbClr val="102269"/>
                  </a:solidFill>
                  <a:latin typeface="Calibri"/>
                </a:rPr>
                <a:t>Technology Domains</a:t>
              </a:r>
            </a:p>
            <a:p>
              <a:pPr defTabSz="914377">
                <a:defRPr/>
              </a:pPr>
              <a:r>
                <a:rPr lang="en-CA" sz="1600" kern="0" dirty="0">
                  <a:solidFill>
                    <a:srgbClr val="102269"/>
                  </a:solidFill>
                  <a:latin typeface="Calibri"/>
                </a:rPr>
                <a:t>Open APIs</a:t>
              </a:r>
              <a:endParaRPr lang="en-US" sz="1600" kern="0" dirty="0">
                <a:solidFill>
                  <a:srgbClr val="102269"/>
                </a:solidFill>
                <a:latin typeface="Calibri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200625" y="3725142"/>
            <a:ext cx="1664063" cy="583641"/>
            <a:chOff x="3567346" y="2430556"/>
            <a:chExt cx="1595325" cy="559532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3567346" y="2430556"/>
              <a:ext cx="0" cy="559532"/>
            </a:xfrm>
            <a:prstGeom prst="line">
              <a:avLst/>
            </a:prstGeom>
            <a:noFill/>
            <a:ln w="25400" cap="flat" cmpd="sng" algn="ctr">
              <a:solidFill>
                <a:srgbClr val="102269"/>
              </a:solidFill>
              <a:prstDash val="solid"/>
              <a:headEnd type="arrow" w="sm" len="sm"/>
              <a:tailEnd type="arrow" w="sm" len="sm"/>
            </a:ln>
            <a:effectLst/>
          </p:spPr>
        </p:cxnSp>
        <p:sp>
          <p:nvSpPr>
            <p:cNvPr id="65" name="TextBox 64"/>
            <p:cNvSpPr txBox="1"/>
            <p:nvPr/>
          </p:nvSpPr>
          <p:spPr>
            <a:xfrm>
              <a:off x="3694664" y="2518586"/>
              <a:ext cx="1468007" cy="42646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defTabSz="914377">
                <a:defRPr/>
              </a:pPr>
              <a:r>
                <a:rPr lang="en-CA" sz="1600" kern="0" dirty="0">
                  <a:solidFill>
                    <a:srgbClr val="102269"/>
                  </a:solidFill>
                  <a:latin typeface="Calibri"/>
                </a:rPr>
                <a:t>Technology Domains</a:t>
              </a:r>
            </a:p>
            <a:p>
              <a:pPr defTabSz="914377">
                <a:defRPr/>
              </a:pPr>
              <a:r>
                <a:rPr lang="en-CA" sz="1600" kern="0" dirty="0">
                  <a:solidFill>
                    <a:srgbClr val="102269"/>
                  </a:solidFill>
                  <a:latin typeface="Calibri"/>
                </a:rPr>
                <a:t>Open APIs</a:t>
              </a:r>
              <a:endParaRPr lang="en-US" sz="1600" kern="0" dirty="0">
                <a:solidFill>
                  <a:srgbClr val="102269"/>
                </a:solidFill>
                <a:latin typeface="Calibri"/>
              </a:endParaRPr>
            </a:p>
          </p:txBody>
        </p:sp>
      </p:grpSp>
      <p:pic>
        <p:nvPicPr>
          <p:cNvPr id="76" name="Picture 7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964546" y="3538713"/>
            <a:ext cx="1135168" cy="611668"/>
          </a:xfrm>
          <a:prstGeom prst="rect">
            <a:avLst/>
          </a:prstGeom>
        </p:spPr>
      </p:pic>
      <p:pic>
        <p:nvPicPr>
          <p:cNvPr id="78" name="Picture Placeholder 1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238091" y="1212909"/>
            <a:ext cx="979076" cy="7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36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4732" y="3137282"/>
            <a:ext cx="1401226" cy="14012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Sonata R1 – proposed at Long Beach Jan 2017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521932" y="1691246"/>
            <a:ext cx="8100712" cy="3843062"/>
            <a:chOff x="722544" y="1103119"/>
            <a:chExt cx="10553604" cy="5006740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947837" y="2714168"/>
              <a:ext cx="3767782" cy="1999780"/>
            </a:xfrm>
            <a:prstGeom prst="roundRect">
              <a:avLst>
                <a:gd name="adj" fmla="val 14239"/>
              </a:avLst>
            </a:prstGeom>
            <a:noFill/>
            <a:ln w="76200" cap="flat" cmpd="sng" algn="ctr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1170148" eaLnBrk="0" hangingPunct="0">
                <a:spcBef>
                  <a:spcPct val="50000"/>
                </a:spcBef>
                <a:defRPr/>
              </a:pPr>
              <a:r>
                <a:rPr lang="en-US" sz="3197" kern="0" dirty="0" err="1">
                  <a:ln w="0"/>
                  <a:solidFill>
                    <a:srgbClr val="EA74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libri"/>
                  <a:ea typeface="Arial" pitchFamily="-111" charset="-52"/>
                  <a:cs typeface="Calibri" panose="020F0502020204030204" pitchFamily="34" charset="0"/>
                </a:rPr>
                <a:t>openECOMP</a:t>
              </a:r>
              <a:endParaRPr lang="en-US" sz="3197" kern="0" dirty="0">
                <a:ln w="0"/>
                <a:solidFill>
                  <a:srgbClr val="EA74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/>
                <a:ea typeface="Arial" pitchFamily="-111" charset="-52"/>
                <a:cs typeface="Calibri" panose="020F0502020204030204" pitchFamily="34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947837" y="1875695"/>
              <a:ext cx="3767782" cy="838472"/>
              <a:chOff x="5185294" y="1110953"/>
              <a:chExt cx="5452180" cy="839346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5185294" y="1110953"/>
                <a:ext cx="5452180" cy="507409"/>
              </a:xfrm>
              <a:prstGeom prst="roundRect">
                <a:avLst/>
              </a:prstGeom>
              <a:solidFill>
                <a:sysClr val="window" lastClr="FFFFFF">
                  <a:lumMod val="8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216150">
                  <a:defRPr/>
                </a:pPr>
                <a:endParaRPr lang="en-US" sz="2398" kern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>
                <a:off x="7217823" y="1502551"/>
                <a:ext cx="0" cy="447748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09FDB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8" name="Straight Arrow Connector 7"/>
              <p:cNvCxnSpPr/>
              <p:nvPr/>
            </p:nvCxnSpPr>
            <p:spPr>
              <a:xfrm flipV="1">
                <a:off x="6935259" y="1511097"/>
                <a:ext cx="0" cy="439202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09FDB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9" name="Straight Arrow Connector 8"/>
              <p:cNvCxnSpPr/>
              <p:nvPr/>
            </p:nvCxnSpPr>
            <p:spPr>
              <a:xfrm flipV="1">
                <a:off x="8992298" y="1476425"/>
                <a:ext cx="0" cy="473874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09FDB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8705121" y="1504161"/>
                <a:ext cx="0" cy="446138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09FDB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1" name="Rounded Rectangle 10"/>
              <p:cNvSpPr/>
              <p:nvPr/>
            </p:nvSpPr>
            <p:spPr>
              <a:xfrm>
                <a:off x="8176206" y="1197373"/>
                <a:ext cx="1335030" cy="313724"/>
              </a:xfrm>
              <a:prstGeom prst="roundRect">
                <a:avLst/>
              </a:prstGeom>
              <a:solidFill>
                <a:srgbClr val="0568AE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algn="ctr" defTabSz="1216150">
                  <a:defRPr/>
                </a:pPr>
                <a:r>
                  <a:rPr lang="en-US" sz="1598" kern="0" dirty="0">
                    <a:solidFill>
                      <a:prstClr val="white"/>
                    </a:solidFill>
                    <a:latin typeface="Calibri"/>
                  </a:rPr>
                  <a:t>OSS</a:t>
                </a: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6377300" y="1197374"/>
                <a:ext cx="1372923" cy="305178"/>
              </a:xfrm>
              <a:prstGeom prst="roundRect">
                <a:avLst/>
              </a:prstGeom>
              <a:solidFill>
                <a:srgbClr val="0568AE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algn="ctr" defTabSz="1216150">
                  <a:defRPr/>
                </a:pPr>
                <a:r>
                  <a:rPr lang="en-US" sz="1598" kern="0" dirty="0">
                    <a:solidFill>
                      <a:prstClr val="white"/>
                    </a:solidFill>
                    <a:latin typeface="Calibri"/>
                  </a:rPr>
                  <a:t>BSS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947836" y="4792715"/>
              <a:ext cx="3767783" cy="887779"/>
              <a:chOff x="2561320" y="5432114"/>
              <a:chExt cx="8576336" cy="888704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>
                <a:off x="7077312" y="5432114"/>
                <a:ext cx="0" cy="400828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09FDB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5" name="Straight Arrow Connector 14"/>
              <p:cNvCxnSpPr/>
              <p:nvPr/>
            </p:nvCxnSpPr>
            <p:spPr>
              <a:xfrm flipV="1">
                <a:off x="6691378" y="5432114"/>
                <a:ext cx="0" cy="402403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09FDB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6" name="Rounded Rectangle 15"/>
              <p:cNvSpPr/>
              <p:nvPr/>
            </p:nvSpPr>
            <p:spPr bwMode="auto">
              <a:xfrm>
                <a:off x="2561320" y="5860680"/>
                <a:ext cx="8576336" cy="460138"/>
              </a:xfrm>
              <a:prstGeom prst="roundRect">
                <a:avLst>
                  <a:gd name="adj" fmla="val 14239"/>
                </a:avLst>
              </a:prstGeom>
              <a:solidFill>
                <a:sysClr val="window" lastClr="FFFFFF">
                  <a:lumMod val="8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1216150">
                  <a:defRPr/>
                </a:pPr>
                <a:endParaRPr lang="en-US" sz="2398" kern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3595650" y="5976449"/>
                <a:ext cx="6189052" cy="228600"/>
                <a:chOff x="3424805" y="5790175"/>
                <a:chExt cx="6189052" cy="228600"/>
              </a:xfrm>
            </p:grpSpPr>
            <p:sp>
              <p:nvSpPr>
                <p:cNvPr id="18" name="Rounded Rectangle 17"/>
                <p:cNvSpPr/>
                <p:nvPr/>
              </p:nvSpPr>
              <p:spPr>
                <a:xfrm>
                  <a:off x="3424805" y="5790175"/>
                  <a:ext cx="1097280" cy="228600"/>
                </a:xfrm>
                <a:prstGeom prst="roundRect">
                  <a:avLst/>
                </a:prstGeom>
                <a:solidFill>
                  <a:srgbClr val="000000">
                    <a:lumMod val="95000"/>
                    <a:lumOff val="5000"/>
                  </a:srgbClr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rot="0" spcFirstLastPara="0" vertOverflow="overflow" horzOverflow="overflow" vert="horz" wrap="none" lIns="91345" tIns="45672" rIns="91345" bIns="4567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1216150">
                    <a:defRPr/>
                  </a:pPr>
                  <a:r>
                    <a:rPr lang="en-US" sz="1099" b="1" kern="0" dirty="0">
                      <a:solidFill>
                        <a:prstClr val="white"/>
                      </a:solidFill>
                      <a:latin typeface="Calibri"/>
                      <a:cs typeface="Arial" panose="020B0604020202020204" pitchFamily="34" charset="0"/>
                    </a:rPr>
                    <a:t>VNFs</a:t>
                  </a:r>
                </a:p>
              </p:txBody>
            </p:sp>
            <p:sp>
              <p:nvSpPr>
                <p:cNvPr id="19" name="Rounded Rectangle 18"/>
                <p:cNvSpPr/>
                <p:nvPr/>
              </p:nvSpPr>
              <p:spPr>
                <a:xfrm>
                  <a:off x="5122065" y="5790175"/>
                  <a:ext cx="1097281" cy="228600"/>
                </a:xfrm>
                <a:prstGeom prst="roundRect">
                  <a:avLst/>
                </a:prstGeom>
                <a:solidFill>
                  <a:srgbClr val="000000">
                    <a:lumMod val="95000"/>
                    <a:lumOff val="5000"/>
                  </a:srgbClr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rot="0" spcFirstLastPara="0" vertOverflow="overflow" horzOverflow="overflow" vert="horz" wrap="none" lIns="91345" tIns="45672" rIns="91345" bIns="4567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1216150">
                    <a:defRPr/>
                  </a:pPr>
                  <a:r>
                    <a:rPr lang="en-US" sz="1099" b="1" kern="0" dirty="0">
                      <a:solidFill>
                        <a:prstClr val="white"/>
                      </a:solidFill>
                      <a:latin typeface="Calibri"/>
                      <a:cs typeface="Arial" panose="020B0604020202020204" pitchFamily="34" charset="0"/>
                    </a:rPr>
                    <a:t>PNFs</a:t>
                  </a:r>
                </a:p>
              </p:txBody>
            </p:sp>
            <p:sp>
              <p:nvSpPr>
                <p:cNvPr id="20" name="Rounded Rectangle 19"/>
                <p:cNvSpPr/>
                <p:nvPr/>
              </p:nvSpPr>
              <p:spPr>
                <a:xfrm>
                  <a:off x="6819321" y="5790175"/>
                  <a:ext cx="1097281" cy="228600"/>
                </a:xfrm>
                <a:prstGeom prst="roundRect">
                  <a:avLst/>
                </a:prstGeom>
                <a:solidFill>
                  <a:srgbClr val="000000">
                    <a:lumMod val="95000"/>
                    <a:lumOff val="5000"/>
                  </a:srgbClr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rot="0" spcFirstLastPara="0" vertOverflow="overflow" horzOverflow="overflow" vert="horz" wrap="none" lIns="91345" tIns="45672" rIns="91345" bIns="4567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1216150">
                    <a:defRPr/>
                  </a:pPr>
                  <a:r>
                    <a:rPr lang="en-US" sz="1099" b="1" kern="0" dirty="0">
                      <a:solidFill>
                        <a:prstClr val="white"/>
                      </a:solidFill>
                      <a:latin typeface="Calibri"/>
                      <a:cs typeface="Arial" panose="020B0604020202020204" pitchFamily="34" charset="0"/>
                    </a:rPr>
                    <a:t>VMs</a:t>
                  </a:r>
                </a:p>
              </p:txBody>
            </p:sp>
            <p:sp>
              <p:nvSpPr>
                <p:cNvPr id="21" name="Rounded Rectangle 20"/>
                <p:cNvSpPr/>
                <p:nvPr/>
              </p:nvSpPr>
              <p:spPr>
                <a:xfrm>
                  <a:off x="8516576" y="5790175"/>
                  <a:ext cx="1097281" cy="228600"/>
                </a:xfrm>
                <a:prstGeom prst="roundRect">
                  <a:avLst/>
                </a:prstGeom>
                <a:solidFill>
                  <a:srgbClr val="000000">
                    <a:lumMod val="95000"/>
                    <a:lumOff val="5000"/>
                  </a:srgbClr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rot="0" spcFirstLastPara="0" vertOverflow="overflow" horzOverflow="overflow" vert="horz" wrap="none" lIns="91345" tIns="45672" rIns="91345" bIns="4567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1216150">
                    <a:defRPr/>
                  </a:pPr>
                  <a:r>
                    <a:rPr lang="en-US" sz="1099" b="1" kern="0">
                      <a:solidFill>
                        <a:prstClr val="white"/>
                      </a:solidFill>
                      <a:latin typeface="Calibri"/>
                      <a:cs typeface="Arial" panose="020B0604020202020204" pitchFamily="34" charset="0"/>
                    </a:rPr>
                    <a:t>…</a:t>
                  </a:r>
                  <a:endParaRPr lang="en-US" sz="1099" b="1" kern="0" dirty="0">
                    <a:solidFill>
                      <a:prstClr val="white"/>
                    </a:solidFill>
                    <a:latin typeface="Calibri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22" name="Rounded Rectangle 21"/>
            <p:cNvSpPr/>
            <p:nvPr/>
          </p:nvSpPr>
          <p:spPr bwMode="auto">
            <a:xfrm>
              <a:off x="3014735" y="3758903"/>
              <a:ext cx="1700884" cy="955045"/>
            </a:xfrm>
            <a:prstGeom prst="roundRect">
              <a:avLst>
                <a:gd name="adj" fmla="val 14239"/>
              </a:avLst>
            </a:prstGeom>
            <a:noFill/>
            <a:ln w="76200" cap="flat" cmpd="sng" algn="ctr">
              <a:solidFill>
                <a:schemeClr val="bg2"/>
              </a:solidFill>
              <a:prstDash val="sysDash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1170148" eaLnBrk="0" hangingPunct="0">
                <a:spcBef>
                  <a:spcPct val="50000"/>
                </a:spcBef>
                <a:defRPr/>
              </a:pPr>
              <a:r>
                <a:rPr lang="en-US" kern="0" dirty="0">
                  <a:ln w="0"/>
                  <a:solidFill>
                    <a:srgbClr val="EA74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libri"/>
                  <a:ea typeface="Arial" pitchFamily="-111" charset="-52"/>
                  <a:cs typeface="Calibri" panose="020F0502020204030204" pitchFamily="34" charset="0"/>
                </a:rPr>
                <a:t>Controllers</a:t>
              </a: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722549" y="1108369"/>
              <a:ext cx="4200122" cy="5001490"/>
            </a:xfrm>
            <a:prstGeom prst="roundRect">
              <a:avLst>
                <a:gd name="adj" fmla="val 14239"/>
              </a:avLst>
            </a:prstGeom>
            <a:noFill/>
            <a:ln w="76200" cap="flat" cmpd="sng" algn="ctr">
              <a:solidFill>
                <a:sysClr val="window" lastClr="FFFFFF">
                  <a:lumMod val="85000"/>
                </a:sysClr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1170148" eaLnBrk="0" hangingPunct="0">
                <a:spcBef>
                  <a:spcPct val="50000"/>
                </a:spcBef>
                <a:defRPr/>
              </a:pPr>
              <a:r>
                <a:rPr lang="en-US" sz="2400" kern="0" dirty="0">
                  <a:ln w="0"/>
                  <a:solidFill>
                    <a:srgbClr val="00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libri"/>
                  <a:ea typeface="Arial" pitchFamily="-111" charset="-52"/>
                  <a:cs typeface="Calibri" panose="020F0502020204030204" pitchFamily="34" charset="0"/>
                </a:rPr>
                <a:t>Service Provider A</a:t>
              </a: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7301314" y="2708918"/>
              <a:ext cx="3767782" cy="1999780"/>
            </a:xfrm>
            <a:prstGeom prst="roundRect">
              <a:avLst>
                <a:gd name="adj" fmla="val 14239"/>
              </a:avLst>
            </a:prstGeom>
            <a:noFill/>
            <a:ln w="76200" cap="flat" cmpd="sng" algn="ctr">
              <a:solidFill>
                <a:schemeClr val="bg2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1170148" eaLnBrk="0" hangingPunct="0">
                <a:spcBef>
                  <a:spcPct val="50000"/>
                </a:spcBef>
                <a:defRPr/>
              </a:pPr>
              <a:r>
                <a:rPr lang="en-US" sz="3197" kern="0" dirty="0" err="1">
                  <a:ln w="0"/>
                  <a:solidFill>
                    <a:srgbClr val="EA74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libri"/>
                  <a:ea typeface="Arial" pitchFamily="-111" charset="-52"/>
                  <a:cs typeface="Calibri" panose="020F0502020204030204" pitchFamily="34" charset="0"/>
                </a:rPr>
                <a:t>openECOMP</a:t>
              </a:r>
              <a:endParaRPr lang="en-US" sz="3197" kern="0" dirty="0">
                <a:ln w="0"/>
                <a:solidFill>
                  <a:srgbClr val="EA74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/>
                <a:ea typeface="Arial" pitchFamily="-111" charset="-52"/>
                <a:cs typeface="Calibri" panose="020F0502020204030204" pitchFamily="34" charset="0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7301314" y="1870445"/>
              <a:ext cx="3767782" cy="838472"/>
              <a:chOff x="5185294" y="1110953"/>
              <a:chExt cx="5452180" cy="839346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5185294" y="1110953"/>
                <a:ext cx="5452180" cy="507409"/>
              </a:xfrm>
              <a:prstGeom prst="roundRect">
                <a:avLst/>
              </a:prstGeom>
              <a:solidFill>
                <a:sysClr val="window" lastClr="FFFFFF">
                  <a:lumMod val="8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216150">
                  <a:defRPr/>
                </a:pPr>
                <a:endParaRPr lang="en-US" sz="2398" kern="0">
                  <a:solidFill>
                    <a:prstClr val="white"/>
                  </a:solidFill>
                  <a:latin typeface="Calibri"/>
                </a:endParaRPr>
              </a:p>
            </p:txBody>
          </p:sp>
          <p:cxnSp>
            <p:nvCxnSpPr>
              <p:cNvPr id="27" name="Straight Arrow Connector 26"/>
              <p:cNvCxnSpPr/>
              <p:nvPr/>
            </p:nvCxnSpPr>
            <p:spPr>
              <a:xfrm>
                <a:off x="7217823" y="1502551"/>
                <a:ext cx="0" cy="447748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09FDB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28" name="Straight Arrow Connector 27"/>
              <p:cNvCxnSpPr/>
              <p:nvPr/>
            </p:nvCxnSpPr>
            <p:spPr>
              <a:xfrm flipV="1">
                <a:off x="6935259" y="1511097"/>
                <a:ext cx="0" cy="439202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09FDB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29" name="Straight Arrow Connector 28"/>
              <p:cNvCxnSpPr/>
              <p:nvPr/>
            </p:nvCxnSpPr>
            <p:spPr>
              <a:xfrm flipV="1">
                <a:off x="8992298" y="1476425"/>
                <a:ext cx="0" cy="473874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09FDB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8705121" y="1504161"/>
                <a:ext cx="0" cy="446138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09FDB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31" name="Rounded Rectangle 30"/>
              <p:cNvSpPr/>
              <p:nvPr/>
            </p:nvSpPr>
            <p:spPr>
              <a:xfrm>
                <a:off x="8176206" y="1197373"/>
                <a:ext cx="1335030" cy="313724"/>
              </a:xfrm>
              <a:prstGeom prst="roundRect">
                <a:avLst/>
              </a:prstGeom>
              <a:solidFill>
                <a:srgbClr val="0568AE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algn="ctr" defTabSz="1216150">
                  <a:defRPr/>
                </a:pPr>
                <a:r>
                  <a:rPr lang="en-US" sz="1598" kern="0" dirty="0">
                    <a:solidFill>
                      <a:prstClr val="white"/>
                    </a:solidFill>
                    <a:latin typeface="Calibri"/>
                  </a:rPr>
                  <a:t>OSS</a:t>
                </a:r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6377300" y="1197374"/>
                <a:ext cx="1372923" cy="305178"/>
              </a:xfrm>
              <a:prstGeom prst="roundRect">
                <a:avLst/>
              </a:prstGeom>
              <a:solidFill>
                <a:srgbClr val="0568AE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algn="ctr" defTabSz="1216150">
                  <a:defRPr/>
                </a:pPr>
                <a:r>
                  <a:rPr lang="en-US" sz="1598" kern="0" dirty="0">
                    <a:solidFill>
                      <a:prstClr val="white"/>
                    </a:solidFill>
                    <a:latin typeface="Calibri"/>
                  </a:rPr>
                  <a:t>BSS</a:t>
                </a: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7301313" y="4787465"/>
              <a:ext cx="3767783" cy="887779"/>
              <a:chOff x="2561320" y="5432114"/>
              <a:chExt cx="8576336" cy="888704"/>
            </a:xfrm>
          </p:grpSpPr>
          <p:cxnSp>
            <p:nvCxnSpPr>
              <p:cNvPr id="34" name="Straight Arrow Connector 33"/>
              <p:cNvCxnSpPr/>
              <p:nvPr/>
            </p:nvCxnSpPr>
            <p:spPr>
              <a:xfrm>
                <a:off x="7077312" y="5432114"/>
                <a:ext cx="0" cy="400828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09FDB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35" name="Straight Arrow Connector 34"/>
              <p:cNvCxnSpPr/>
              <p:nvPr/>
            </p:nvCxnSpPr>
            <p:spPr>
              <a:xfrm flipV="1">
                <a:off x="6691378" y="5432114"/>
                <a:ext cx="0" cy="402403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009FDB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36" name="Rounded Rectangle 35"/>
              <p:cNvSpPr/>
              <p:nvPr/>
            </p:nvSpPr>
            <p:spPr bwMode="auto">
              <a:xfrm>
                <a:off x="2561320" y="5860680"/>
                <a:ext cx="8576336" cy="460138"/>
              </a:xfrm>
              <a:prstGeom prst="roundRect">
                <a:avLst>
                  <a:gd name="adj" fmla="val 14239"/>
                </a:avLst>
              </a:prstGeom>
              <a:solidFill>
                <a:sysClr val="window" lastClr="FFFFFF">
                  <a:lumMod val="85000"/>
                </a:sys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1216150">
                  <a:defRPr/>
                </a:pPr>
                <a:endParaRPr lang="en-US" sz="2398" kern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3595650" y="5976449"/>
                <a:ext cx="6189052" cy="228600"/>
                <a:chOff x="3424805" y="5790175"/>
                <a:chExt cx="6189052" cy="228600"/>
              </a:xfrm>
            </p:grpSpPr>
            <p:sp>
              <p:nvSpPr>
                <p:cNvPr id="38" name="Rounded Rectangle 37"/>
                <p:cNvSpPr/>
                <p:nvPr/>
              </p:nvSpPr>
              <p:spPr>
                <a:xfrm>
                  <a:off x="3424805" y="5790175"/>
                  <a:ext cx="1097280" cy="228600"/>
                </a:xfrm>
                <a:prstGeom prst="roundRect">
                  <a:avLst/>
                </a:prstGeom>
                <a:solidFill>
                  <a:srgbClr val="000000">
                    <a:lumMod val="95000"/>
                    <a:lumOff val="5000"/>
                  </a:srgbClr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rot="0" spcFirstLastPara="0" vertOverflow="overflow" horzOverflow="overflow" vert="horz" wrap="none" lIns="91345" tIns="45672" rIns="91345" bIns="4567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1216150">
                    <a:defRPr/>
                  </a:pPr>
                  <a:r>
                    <a:rPr lang="en-US" sz="1099" b="1" kern="0" dirty="0">
                      <a:solidFill>
                        <a:prstClr val="white"/>
                      </a:solidFill>
                      <a:latin typeface="Calibri"/>
                      <a:cs typeface="Arial" panose="020B0604020202020204" pitchFamily="34" charset="0"/>
                    </a:rPr>
                    <a:t>VNFs</a:t>
                  </a:r>
                </a:p>
              </p:txBody>
            </p:sp>
            <p:sp>
              <p:nvSpPr>
                <p:cNvPr id="39" name="Rounded Rectangle 38"/>
                <p:cNvSpPr/>
                <p:nvPr/>
              </p:nvSpPr>
              <p:spPr>
                <a:xfrm>
                  <a:off x="5122065" y="5790175"/>
                  <a:ext cx="1097281" cy="228600"/>
                </a:xfrm>
                <a:prstGeom prst="roundRect">
                  <a:avLst/>
                </a:prstGeom>
                <a:solidFill>
                  <a:srgbClr val="000000">
                    <a:lumMod val="95000"/>
                    <a:lumOff val="5000"/>
                  </a:srgbClr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rot="0" spcFirstLastPara="0" vertOverflow="overflow" horzOverflow="overflow" vert="horz" wrap="none" lIns="91345" tIns="45672" rIns="91345" bIns="4567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1216150">
                    <a:defRPr/>
                  </a:pPr>
                  <a:r>
                    <a:rPr lang="en-US" sz="1099" b="1" kern="0" dirty="0">
                      <a:solidFill>
                        <a:prstClr val="white"/>
                      </a:solidFill>
                      <a:latin typeface="Calibri"/>
                      <a:cs typeface="Arial" panose="020B0604020202020204" pitchFamily="34" charset="0"/>
                    </a:rPr>
                    <a:t>PNFs</a:t>
                  </a:r>
                </a:p>
              </p:txBody>
            </p:sp>
            <p:sp>
              <p:nvSpPr>
                <p:cNvPr id="40" name="Rounded Rectangle 39"/>
                <p:cNvSpPr/>
                <p:nvPr/>
              </p:nvSpPr>
              <p:spPr>
                <a:xfrm>
                  <a:off x="6819321" y="5790175"/>
                  <a:ext cx="1097281" cy="228600"/>
                </a:xfrm>
                <a:prstGeom prst="roundRect">
                  <a:avLst/>
                </a:prstGeom>
                <a:solidFill>
                  <a:srgbClr val="000000">
                    <a:lumMod val="95000"/>
                    <a:lumOff val="5000"/>
                  </a:srgbClr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rot="0" spcFirstLastPara="0" vertOverflow="overflow" horzOverflow="overflow" vert="horz" wrap="none" lIns="91345" tIns="45672" rIns="91345" bIns="4567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1216150">
                    <a:defRPr/>
                  </a:pPr>
                  <a:r>
                    <a:rPr lang="en-US" sz="1099" b="1" kern="0" dirty="0">
                      <a:solidFill>
                        <a:prstClr val="white"/>
                      </a:solidFill>
                      <a:latin typeface="Calibri"/>
                      <a:cs typeface="Arial" panose="020B0604020202020204" pitchFamily="34" charset="0"/>
                    </a:rPr>
                    <a:t>VMs</a:t>
                  </a:r>
                </a:p>
              </p:txBody>
            </p:sp>
            <p:sp>
              <p:nvSpPr>
                <p:cNvPr id="41" name="Rounded Rectangle 40"/>
                <p:cNvSpPr/>
                <p:nvPr/>
              </p:nvSpPr>
              <p:spPr>
                <a:xfrm>
                  <a:off x="8516576" y="5790175"/>
                  <a:ext cx="1097281" cy="228600"/>
                </a:xfrm>
                <a:prstGeom prst="roundRect">
                  <a:avLst/>
                </a:prstGeom>
                <a:solidFill>
                  <a:srgbClr val="000000">
                    <a:lumMod val="95000"/>
                    <a:lumOff val="5000"/>
                  </a:srgbClr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rot="0" spcFirstLastPara="0" vertOverflow="overflow" horzOverflow="overflow" vert="horz" wrap="none" lIns="91345" tIns="45672" rIns="91345" bIns="4567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1216150">
                    <a:defRPr/>
                  </a:pPr>
                  <a:r>
                    <a:rPr lang="en-US" sz="1099" b="1" kern="0" dirty="0">
                      <a:solidFill>
                        <a:prstClr val="white"/>
                      </a:solidFill>
                      <a:latin typeface="Calibri"/>
                      <a:cs typeface="Arial" panose="020B0604020202020204" pitchFamily="34" charset="0"/>
                    </a:rPr>
                    <a:t>…</a:t>
                  </a:r>
                </a:p>
              </p:txBody>
            </p:sp>
          </p:grpSp>
        </p:grpSp>
        <p:sp>
          <p:nvSpPr>
            <p:cNvPr id="42" name="Rounded Rectangle 41"/>
            <p:cNvSpPr/>
            <p:nvPr/>
          </p:nvSpPr>
          <p:spPr bwMode="auto">
            <a:xfrm>
              <a:off x="9368212" y="3753653"/>
              <a:ext cx="1700884" cy="955045"/>
            </a:xfrm>
            <a:prstGeom prst="roundRect">
              <a:avLst>
                <a:gd name="adj" fmla="val 14239"/>
              </a:avLst>
            </a:prstGeom>
            <a:noFill/>
            <a:ln w="76200" cap="flat" cmpd="sng" algn="ctr">
              <a:solidFill>
                <a:schemeClr val="bg2"/>
              </a:solidFill>
              <a:prstDash val="sysDash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1170148" eaLnBrk="0" hangingPunct="0">
                <a:spcBef>
                  <a:spcPct val="50000"/>
                </a:spcBef>
                <a:defRPr/>
              </a:pPr>
              <a:r>
                <a:rPr lang="en-US" kern="0" dirty="0">
                  <a:ln w="0"/>
                  <a:solidFill>
                    <a:srgbClr val="EA74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libri"/>
                  <a:ea typeface="Arial" pitchFamily="-111" charset="-52"/>
                  <a:cs typeface="Calibri" panose="020F0502020204030204" pitchFamily="34" charset="0"/>
                </a:rPr>
                <a:t>Controllers</a:t>
              </a:r>
            </a:p>
          </p:txBody>
        </p:sp>
        <p:sp>
          <p:nvSpPr>
            <p:cNvPr id="43" name="Rounded Rectangle 42"/>
            <p:cNvSpPr/>
            <p:nvPr/>
          </p:nvSpPr>
          <p:spPr bwMode="auto">
            <a:xfrm>
              <a:off x="7076026" y="1103119"/>
              <a:ext cx="4200122" cy="5001490"/>
            </a:xfrm>
            <a:prstGeom prst="roundRect">
              <a:avLst>
                <a:gd name="adj" fmla="val 14239"/>
              </a:avLst>
            </a:prstGeom>
            <a:noFill/>
            <a:ln w="76200" cap="flat" cmpd="sng" algn="ctr">
              <a:solidFill>
                <a:sysClr val="window" lastClr="FFFFFF">
                  <a:lumMod val="85000"/>
                </a:sysClr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ctr" defTabSz="1170148" eaLnBrk="0" hangingPunct="0">
                <a:spcBef>
                  <a:spcPct val="50000"/>
                </a:spcBef>
                <a:defRPr/>
              </a:pPr>
              <a:r>
                <a:rPr lang="en-US" sz="2400" kern="0" dirty="0">
                  <a:ln w="0"/>
                  <a:solidFill>
                    <a:srgbClr val="00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libri"/>
                  <a:ea typeface="Arial" pitchFamily="-111" charset="-52"/>
                  <a:cs typeface="Calibri" panose="020F0502020204030204" pitchFamily="34" charset="0"/>
                </a:rPr>
                <a:t>Service Provider B</a:t>
              </a:r>
            </a:p>
          </p:txBody>
        </p:sp>
        <p:sp>
          <p:nvSpPr>
            <p:cNvPr id="44" name="Left-Right Arrow 43"/>
            <p:cNvSpPr/>
            <p:nvPr/>
          </p:nvSpPr>
          <p:spPr>
            <a:xfrm>
              <a:off x="4985731" y="3038917"/>
              <a:ext cx="2035178" cy="275257"/>
            </a:xfrm>
            <a:prstGeom prst="leftRightArrow">
              <a:avLst/>
            </a:prstGeom>
            <a:solidFill>
              <a:srgbClr val="EA7400"/>
            </a:solidFill>
            <a:ln w="25400" cap="flat" cmpd="sng" algn="ctr">
              <a:solidFill>
                <a:schemeClr val="bg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5" name="Left-Right Arrow 44"/>
            <p:cNvSpPr/>
            <p:nvPr/>
          </p:nvSpPr>
          <p:spPr>
            <a:xfrm>
              <a:off x="4999581" y="1999823"/>
              <a:ext cx="2035178" cy="275257"/>
            </a:xfrm>
            <a:prstGeom prst="leftRightArrow">
              <a:avLst/>
            </a:prstGeom>
            <a:solidFill>
              <a:srgbClr val="00FF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6" name="Left-Right Arrow 45"/>
            <p:cNvSpPr/>
            <p:nvPr/>
          </p:nvSpPr>
          <p:spPr>
            <a:xfrm>
              <a:off x="4999576" y="5338763"/>
              <a:ext cx="2035178" cy="275257"/>
            </a:xfrm>
            <a:prstGeom prst="leftRightArrow">
              <a:avLst/>
            </a:prstGeom>
            <a:solidFill>
              <a:srgbClr val="009FDB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7" name="Left-Right Arrow 46"/>
            <p:cNvSpPr/>
            <p:nvPr/>
          </p:nvSpPr>
          <p:spPr>
            <a:xfrm>
              <a:off x="4985726" y="4078010"/>
              <a:ext cx="2035178" cy="275257"/>
            </a:xfrm>
            <a:prstGeom prst="leftRightArrow">
              <a:avLst/>
            </a:prstGeom>
            <a:solidFill>
              <a:srgbClr val="EA7400"/>
            </a:solidFill>
            <a:ln w="25400" cap="flat" cmpd="sng" algn="ctr">
              <a:solidFill>
                <a:schemeClr val="bg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457200">
                <a:defRPr/>
              </a:pPr>
              <a:endParaRPr lang="en-US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960344" y="1760197"/>
              <a:ext cx="20409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/>
              <a:r>
                <a:rPr lang="en-US" sz="1200" b="1" kern="0" dirty="0">
                  <a:ln w="0"/>
                  <a:solidFill>
                    <a:srgbClr val="00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libri"/>
                  <a:ea typeface="Arial" pitchFamily="-111" charset="-52"/>
                  <a:cs typeface="Calibri" panose="020F0502020204030204" pitchFamily="34" charset="0"/>
                </a:rPr>
                <a:t>Business – Business/SONATA</a:t>
              </a:r>
              <a:endParaRPr lang="en-US" sz="1200" b="1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256032" y="2822477"/>
              <a:ext cx="125707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/>
              <a:r>
                <a:rPr lang="en-US" sz="1200" b="1" kern="0">
                  <a:ln w="0"/>
                  <a:solidFill>
                    <a:srgbClr val="00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libri"/>
                  <a:ea typeface="Arial" pitchFamily="-111" charset="-52"/>
                  <a:cs typeface="Calibri" panose="020F0502020204030204" pitchFamily="34" charset="0"/>
                </a:rPr>
                <a:t>ECOMP - ECOMP</a:t>
              </a:r>
              <a:endParaRPr lang="en-US" sz="1200" b="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135853" y="3863312"/>
              <a:ext cx="159691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/>
              <a:r>
                <a:rPr lang="en-US" sz="1200" b="1" kern="0">
                  <a:ln w="0"/>
                  <a:solidFill>
                    <a:srgbClr val="00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libri"/>
                  <a:ea typeface="Arial" pitchFamily="-111" charset="-52"/>
                  <a:cs typeface="Calibri" panose="020F0502020204030204" pitchFamily="34" charset="0"/>
                </a:rPr>
                <a:t>Controller - Controller</a:t>
              </a:r>
              <a:endParaRPr lang="en-US" sz="1200" b="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285953" y="5145766"/>
              <a:ext cx="121219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/>
              <a:r>
                <a:rPr lang="en-US" sz="1200" b="1" kern="0">
                  <a:ln w="0"/>
                  <a:solidFill>
                    <a:srgbClr val="00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libri"/>
                  <a:ea typeface="Arial" pitchFamily="-111" charset="-52"/>
                  <a:cs typeface="Calibri" panose="020F0502020204030204" pitchFamily="34" charset="0"/>
                </a:rPr>
                <a:t>Service - Service</a:t>
              </a:r>
              <a:endParaRPr lang="en-US" sz="1200" b="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230533" y="5493175"/>
              <a:ext cx="141737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/>
              <a:r>
                <a:rPr lang="en-US" sz="1200" b="1" kern="0">
                  <a:ln w="0"/>
                  <a:solidFill>
                    <a:srgbClr val="00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libri"/>
                  <a:ea typeface="Arial" pitchFamily="-111" charset="-52"/>
                  <a:cs typeface="Calibri" panose="020F0502020204030204" pitchFamily="34" charset="0"/>
                </a:rPr>
                <a:t>Network - Network</a:t>
              </a:r>
              <a:endParaRPr lang="en-US" sz="1200" b="1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250997" y="2163559"/>
              <a:ext cx="13003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/>
              <a:r>
                <a:rPr lang="en-US" sz="1100" kern="0">
                  <a:ln w="0"/>
                  <a:solidFill>
                    <a:srgbClr val="00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libri"/>
                  <a:ea typeface="Arial" pitchFamily="-111" charset="-52"/>
                  <a:cs typeface="Calibri" panose="020F0502020204030204" pitchFamily="34" charset="0"/>
                </a:rPr>
                <a:t>Order, Bill, Ticket …</a:t>
              </a:r>
              <a:endParaRPr lang="en-US" sz="11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290505" y="3230172"/>
              <a:ext cx="133081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/>
              <a:r>
                <a:rPr lang="en-US" sz="1100" kern="0">
                  <a:ln w="0"/>
                  <a:solidFill>
                    <a:srgbClr val="00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libri"/>
                  <a:ea typeface="Arial" pitchFamily="-111" charset="-52"/>
                  <a:cs typeface="Calibri" panose="020F0502020204030204" pitchFamily="34" charset="0"/>
                </a:rPr>
                <a:t>Catalog, Inventory,</a:t>
              </a:r>
            </a:p>
            <a:p>
              <a:pPr defTabSz="457200"/>
              <a:r>
                <a:rPr lang="en-US" sz="1100" kern="0">
                  <a:ln w="0"/>
                  <a:solidFill>
                    <a:srgbClr val="00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libri"/>
                  <a:ea typeface="Arial" pitchFamily="-111" charset="-52"/>
                  <a:cs typeface="Calibri" panose="020F0502020204030204" pitchFamily="34" charset="0"/>
                </a:rPr>
                <a:t>Orchestrate, Data …</a:t>
              </a:r>
              <a:endParaRPr lang="en-US" sz="110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290505" y="4253503"/>
              <a:ext cx="118013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/>
              <a:r>
                <a:rPr lang="en-US" sz="1100" kern="0">
                  <a:ln w="0"/>
                  <a:solidFill>
                    <a:srgbClr val="0000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Calibri"/>
                  <a:ea typeface="Arial" pitchFamily="-111" charset="-52"/>
                  <a:cs typeface="Calibri" panose="020F0502020204030204" pitchFamily="34" charset="0"/>
                </a:rPr>
                <a:t>Configure, Test …</a:t>
              </a:r>
              <a:endParaRPr lang="en-US" sz="1100">
                <a:solidFill>
                  <a:srgbClr val="000000"/>
                </a:solidFill>
                <a:latin typeface="Calibri"/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722549" y="2535662"/>
              <a:ext cx="10553599" cy="0"/>
            </a:xfrm>
            <a:prstGeom prst="line">
              <a:avLst/>
            </a:prstGeom>
            <a:noFill/>
            <a:ln w="19050" cap="flat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>
            <a:xfrm>
              <a:off x="722544" y="4987907"/>
              <a:ext cx="10553599" cy="0"/>
            </a:xfrm>
            <a:prstGeom prst="line">
              <a:avLst/>
            </a:prstGeom>
            <a:noFill/>
            <a:ln w="19050" cap="flat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</p:spPr>
        </p:cxnSp>
      </p:grpSp>
      <p:pic>
        <p:nvPicPr>
          <p:cNvPr id="59" name="Picture Placeholder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827524" y="7142"/>
            <a:ext cx="1338997" cy="991737"/>
          </a:xfrm>
          <a:prstGeom prst="rect">
            <a:avLst/>
          </a:prstGeom>
        </p:spPr>
      </p:pic>
      <p:sp>
        <p:nvSpPr>
          <p:cNvPr id="60" name="Rectangle 59"/>
          <p:cNvSpPr/>
          <p:nvPr/>
        </p:nvSpPr>
        <p:spPr>
          <a:xfrm>
            <a:off x="8875776" y="1243584"/>
            <a:ext cx="3011424" cy="1507763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dirty="0">
                <a:solidFill>
                  <a:srgbClr val="FFFFFF"/>
                </a:solidFill>
              </a:rPr>
              <a:t>Proposed by </a:t>
            </a:r>
          </a:p>
          <a:p>
            <a:r>
              <a:rPr lang="en-US" sz="1600" dirty="0" err="1">
                <a:solidFill>
                  <a:srgbClr val="FFFFFF"/>
                </a:solidFill>
              </a:rPr>
              <a:t>Raluca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Sirbu</a:t>
            </a:r>
            <a:r>
              <a:rPr lang="en-US" sz="1600" dirty="0">
                <a:solidFill>
                  <a:srgbClr val="FFFFFF"/>
                </a:solidFill>
              </a:rPr>
              <a:t> (AT&amp;T) – Director New Tech Prod Dev </a:t>
            </a:r>
            <a:r>
              <a:rPr lang="en-US" sz="1600" dirty="0" err="1">
                <a:solidFill>
                  <a:srgbClr val="FFFFFF"/>
                </a:solidFill>
              </a:rPr>
              <a:t>Eng</a:t>
            </a:r>
            <a:r>
              <a:rPr lang="en-US" sz="1600" dirty="0">
                <a:solidFill>
                  <a:srgbClr val="FFFFFF"/>
                </a:solidFill>
              </a:rPr>
              <a:t> A&amp;SI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1600" dirty="0">
                <a:solidFill>
                  <a:srgbClr val="FFFFFF"/>
                </a:solidFill>
              </a:rPr>
              <a:t>Laurent </a:t>
            </a:r>
            <a:r>
              <a:rPr lang="en-US" sz="1600" dirty="0" err="1">
                <a:solidFill>
                  <a:srgbClr val="FFFFFF"/>
                </a:solidFill>
              </a:rPr>
              <a:t>Leboucher</a:t>
            </a:r>
            <a:r>
              <a:rPr lang="en-US" sz="1600" dirty="0">
                <a:solidFill>
                  <a:srgbClr val="FFFFFF"/>
                </a:solidFill>
              </a:rPr>
              <a:t> (Orange) - Vice President of APIs &amp; Ecosystems</a:t>
            </a:r>
          </a:p>
        </p:txBody>
      </p:sp>
      <p:sp>
        <p:nvSpPr>
          <p:cNvPr id="61" name="Rectangle 60"/>
          <p:cNvSpPr/>
          <p:nvPr/>
        </p:nvSpPr>
        <p:spPr>
          <a:xfrm>
            <a:off x="8875776" y="2971500"/>
            <a:ext cx="3011424" cy="377415"/>
          </a:xfrm>
          <a:prstGeom prst="rect">
            <a:avLst/>
          </a:prstGeom>
          <a:solidFill>
            <a:schemeClr val="accent1"/>
          </a:solidFill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rgbClr val="FFFFFF"/>
                </a:solidFill>
              </a:rPr>
              <a:t>CSPs involved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7768" y="3423765"/>
            <a:ext cx="693313" cy="693313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50477" y="5051845"/>
            <a:ext cx="1389260" cy="48881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34551" y="5166521"/>
            <a:ext cx="1514741" cy="406736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44565" y="4508190"/>
            <a:ext cx="884795" cy="352924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58930" y="5591397"/>
            <a:ext cx="1584593" cy="950756"/>
          </a:xfrm>
          <a:prstGeom prst="rect">
            <a:avLst/>
          </a:prstGeom>
        </p:spPr>
      </p:pic>
      <p:sp>
        <p:nvSpPr>
          <p:cNvPr id="71" name="Rectangle 70"/>
          <p:cNvSpPr/>
          <p:nvPr/>
        </p:nvSpPr>
        <p:spPr>
          <a:xfrm>
            <a:off x="521936" y="5754624"/>
            <a:ext cx="8100708" cy="312151"/>
          </a:xfrm>
          <a:prstGeom prst="rect">
            <a:avLst/>
          </a:prstGeom>
          <a:solidFill>
            <a:schemeClr val="tx2"/>
          </a:solidFill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rgbClr val="FFFFFF"/>
                </a:solidFill>
              </a:rPr>
              <a:t>Hosted in </a:t>
            </a:r>
            <a:r>
              <a:rPr lang="en-GB" dirty="0" err="1">
                <a:solidFill>
                  <a:srgbClr val="FFFFFF"/>
                </a:solidFill>
              </a:rPr>
              <a:t>MEFnet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69885" y="1243214"/>
            <a:ext cx="1832159" cy="47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97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Technion</a:t>
            </a:r>
            <a:r>
              <a:rPr lang="en-GB" dirty="0" smtClean="0"/>
              <a:t> project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Step 1 – Establish an </a:t>
            </a:r>
            <a:r>
              <a:rPr lang="en-GB" dirty="0" err="1" smtClean="0"/>
              <a:t>envirionment</a:t>
            </a:r>
            <a:r>
              <a:rPr lang="en-GB" dirty="0" smtClean="0"/>
              <a:t> with the TMP serviceability and ordering API implementation.</a:t>
            </a:r>
          </a:p>
          <a:p>
            <a:r>
              <a:rPr lang="en-GB" dirty="0" smtClean="0"/>
              <a:t>Step 2 – create an E-Access service implementation per the MEF interface specs and test that the TMF APIs support it.  Use local message handler/stub</a:t>
            </a:r>
          </a:p>
          <a:p>
            <a:r>
              <a:rPr lang="en-GB" dirty="0" smtClean="0"/>
              <a:t>Step 3 – migrate the code onto an Amdocs Order Delivery Orchestrator (ODO) instance and build out ODO message handlers. </a:t>
            </a:r>
          </a:p>
          <a:p>
            <a:r>
              <a:rPr lang="en-GB" dirty="0" smtClean="0"/>
              <a:t>Optional extension steps</a:t>
            </a:r>
          </a:p>
          <a:p>
            <a:pPr lvl="1"/>
            <a:r>
              <a:rPr lang="en-GB" dirty="0" smtClean="0"/>
              <a:t>Step 4a – integrate into MEF Presto project work to drive an end to end use case</a:t>
            </a:r>
          </a:p>
          <a:p>
            <a:pPr lvl="1"/>
            <a:r>
              <a:rPr lang="en-GB" dirty="0" smtClean="0"/>
              <a:t>Step 4b – Explore the extensions needed to apply the Open APIs to support NFV use cases</a:t>
            </a:r>
          </a:p>
          <a:p>
            <a:pPr lvl="1"/>
            <a:r>
              <a:rPr lang="en-GB" dirty="0" smtClean="0"/>
              <a:t>Step 4c – participate in the SONATA R2 initial stages for the next use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65632" y="5974080"/>
            <a:ext cx="9071915" cy="883920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289" y="95194"/>
            <a:ext cx="8272258" cy="6762806"/>
          </a:xfrm>
          <a:prstGeom prst="rect">
            <a:avLst/>
          </a:prstGeom>
        </p:spPr>
      </p:pic>
      <p:sp>
        <p:nvSpPr>
          <p:cNvPr id="4" name="Title 3"/>
          <p:cNvSpPr txBox="1">
            <a:spLocks/>
          </p:cNvSpPr>
          <p:nvPr/>
        </p:nvSpPr>
        <p:spPr>
          <a:xfrm>
            <a:off x="340264" y="154479"/>
            <a:ext cx="11209064" cy="34220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Quote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8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65632" y="5974080"/>
            <a:ext cx="9071915" cy="883920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8200" y="59240"/>
            <a:ext cx="5537200" cy="686950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8676" y="154479"/>
            <a:ext cx="11209064" cy="342206"/>
          </a:xfrm>
        </p:spPr>
        <p:txBody>
          <a:bodyPr/>
          <a:lstStyle/>
          <a:p>
            <a:r>
              <a:rPr lang="en-US" dirty="0" smtClean="0"/>
              <a:t>Create </a:t>
            </a:r>
            <a:r>
              <a:rPr lang="en-US" dirty="0"/>
              <a:t>New Order 	</a:t>
            </a:r>
          </a:p>
        </p:txBody>
      </p:sp>
    </p:spTree>
    <p:extLst>
      <p:ext uri="{BB962C8B-B14F-4D97-AF65-F5344CB8AC3E}">
        <p14:creationId xmlns:p14="http://schemas.microsoft.com/office/powerpoint/2010/main" val="6224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network.Presentationtemplate">
  <a:themeElements>
    <a:clrScheme name="Custom 3">
      <a:dk1>
        <a:srgbClr val="017C8E"/>
      </a:dk1>
      <a:lt1>
        <a:srgbClr val="FFFFFF"/>
      </a:lt1>
      <a:dk2>
        <a:srgbClr val="4D4E53"/>
      </a:dk2>
      <a:lt2>
        <a:srgbClr val="AFAFAF"/>
      </a:lt2>
      <a:accent1>
        <a:srgbClr val="EF8200"/>
      </a:accent1>
      <a:accent2>
        <a:srgbClr val="AAB300"/>
      </a:accent2>
      <a:accent3>
        <a:srgbClr val="569199"/>
      </a:accent3>
      <a:accent4>
        <a:srgbClr val="0063BE"/>
      </a:accent4>
      <a:accent5>
        <a:srgbClr val="F04E98"/>
      </a:accent5>
      <a:accent6>
        <a:srgbClr val="E2CC00"/>
      </a:accent6>
      <a:hlink>
        <a:srgbClr val="569199"/>
      </a:hlink>
      <a:folHlink>
        <a:srgbClr val="0067C6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sq">
          <a:noFill/>
          <a:miter lim="800000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NS New Template_V1" id="{31276AD3-6062-4EC5-8E2C-61F710A41EA6}" vid="{3A326F8F-C6CF-4F18-B94F-8C8969EDE6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517</Words>
  <Application>Microsoft Office PowerPoint</Application>
  <PresentationFormat>Widescreen</PresentationFormat>
  <Paragraphs>104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Calibri</vt:lpstr>
      <vt:lpstr>1_network.Presentationtemplate</vt:lpstr>
      <vt:lpstr>Amdocs project overview</vt:lpstr>
      <vt:lpstr>Overview</vt:lpstr>
      <vt:lpstr>Example of an order</vt:lpstr>
      <vt:lpstr>MEF’s open API approach</vt:lpstr>
      <vt:lpstr>Sonata R1 – proposed at Long Beach Jan 2017</vt:lpstr>
      <vt:lpstr>Technion project steps</vt:lpstr>
      <vt:lpstr>PowerPoint Presentation</vt:lpstr>
      <vt:lpstr>Create New Order  </vt:lpstr>
    </vt:vector>
  </TitlesOfParts>
  <Company>Amdocs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Amdocs project overview</dc:title>
  <dc:creator>Mark Gibson</dc:creator>
  <cp:lastModifiedBy>Mark Gibson</cp:lastModifiedBy>
  <cp:revision>10</cp:revision>
  <dcterms:created xsi:type="dcterms:W3CDTF">2017-02-08T15:10:38Z</dcterms:created>
  <dcterms:modified xsi:type="dcterms:W3CDTF">2017-04-03T13:48:27Z</dcterms:modified>
</cp:coreProperties>
</file>